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5" r:id="rId2"/>
    <p:sldId id="257" r:id="rId3"/>
    <p:sldId id="261" r:id="rId4"/>
    <p:sldId id="272" r:id="rId5"/>
    <p:sldId id="273" r:id="rId6"/>
    <p:sldId id="274" r:id="rId7"/>
    <p:sldId id="27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B51E5-3C63-BE2C-4E20-F2E33D3710A1}" v="174" dt="2025-05-15T11:12:08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4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947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51467" y="771734"/>
            <a:ext cx="5764266" cy="324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0000" y="5134579"/>
            <a:ext cx="5760156" cy="34694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140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00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00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00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8800" y="1800000"/>
            <a:ext cx="9792000" cy="2387600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8800" y="4187600"/>
            <a:ext cx="9792000" cy="919977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6152400"/>
            <a:ext cx="9792000" cy="360000"/>
          </a:xfrm>
        </p:spPr>
        <p:txBody>
          <a:bodyPr anchor="b" anchorCtr="0">
            <a:noAutofit/>
          </a:bodyPr>
          <a:lstStyle>
            <a:lvl1pPr marL="0" indent="0" algn="l">
              <a:buFontTx/>
              <a:buNone/>
              <a:defRPr sz="1200" b="1" baseline="0"/>
            </a:lvl1pPr>
          </a:lstStyle>
          <a:p>
            <a:pPr lvl="0"/>
            <a:r>
              <a:rPr lang="de-DE" dirty="0"/>
              <a:t>0. Monat 000 – Vorname Name, Funktion</a:t>
            </a:r>
            <a:endParaRPr lang="de-CH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876909" cy="2283677"/>
          </a:xfrm>
          <a:custGeom>
            <a:avLst/>
            <a:gdLst>
              <a:gd name="connsiteX0" fmla="*/ 0 w 1876909"/>
              <a:gd name="connsiteY0" fmla="*/ 0 h 2283677"/>
              <a:gd name="connsiteX1" fmla="*/ 1876909 w 1876909"/>
              <a:gd name="connsiteY1" fmla="*/ 0 h 2283677"/>
              <a:gd name="connsiteX2" fmla="*/ 1875843 w 1876909"/>
              <a:gd name="connsiteY2" fmla="*/ 27403 h 2283677"/>
              <a:gd name="connsiteX3" fmla="*/ 1749222 w 1876909"/>
              <a:gd name="connsiteY3" fmla="*/ 924957 h 2283677"/>
              <a:gd name="connsiteX4" fmla="*/ 1583642 w 1876909"/>
              <a:gd name="connsiteY4" fmla="*/ 1305442 h 2283677"/>
              <a:gd name="connsiteX5" fmla="*/ 1252482 w 1876909"/>
              <a:gd name="connsiteY5" fmla="*/ 1734706 h 2283677"/>
              <a:gd name="connsiteX6" fmla="*/ 940800 w 1876909"/>
              <a:gd name="connsiteY6" fmla="*/ 1949338 h 2283677"/>
              <a:gd name="connsiteX7" fmla="*/ 83679 w 1876909"/>
              <a:gd name="connsiteY7" fmla="*/ 2261530 h 2283677"/>
              <a:gd name="connsiteX8" fmla="*/ 9716 w 1876909"/>
              <a:gd name="connsiteY8" fmla="*/ 2281366 h 2283677"/>
              <a:gd name="connsiteX9" fmla="*/ 0 w 1876909"/>
              <a:gd name="connsiteY9" fmla="*/ 2283677 h 22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909" h="2283677">
                <a:moveTo>
                  <a:pt x="0" y="0"/>
                </a:moveTo>
                <a:lnTo>
                  <a:pt x="1876909" y="0"/>
                </a:lnTo>
                <a:lnTo>
                  <a:pt x="1875843" y="27403"/>
                </a:lnTo>
                <a:cubicBezTo>
                  <a:pt x="1864480" y="259920"/>
                  <a:pt x="1797922" y="711950"/>
                  <a:pt x="1749222" y="924957"/>
                </a:cubicBezTo>
                <a:cubicBezTo>
                  <a:pt x="1700522" y="1137963"/>
                  <a:pt x="1666432" y="1170483"/>
                  <a:pt x="1583642" y="1305442"/>
                </a:cubicBezTo>
                <a:cubicBezTo>
                  <a:pt x="1500852" y="1440401"/>
                  <a:pt x="1359622" y="1627391"/>
                  <a:pt x="1252482" y="1734706"/>
                </a:cubicBezTo>
                <a:cubicBezTo>
                  <a:pt x="1145343" y="1842022"/>
                  <a:pt x="1135600" y="1861534"/>
                  <a:pt x="940800" y="1949338"/>
                </a:cubicBezTo>
                <a:cubicBezTo>
                  <a:pt x="746000" y="2037142"/>
                  <a:pt x="299582" y="2201368"/>
                  <a:pt x="83679" y="2261530"/>
                </a:cubicBezTo>
                <a:cubicBezTo>
                  <a:pt x="56691" y="2269050"/>
                  <a:pt x="32214" y="2275631"/>
                  <a:pt x="9716" y="2281366"/>
                </a:cubicBezTo>
                <a:lnTo>
                  <a:pt x="0" y="2283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Bild Optional</a:t>
            </a:r>
          </a:p>
        </p:txBody>
      </p:sp>
      <p:sp>
        <p:nvSpPr>
          <p:cNvPr id="29" name="Freihandform 28"/>
          <p:cNvSpPr/>
          <p:nvPr userDrawn="1"/>
        </p:nvSpPr>
        <p:spPr>
          <a:xfrm>
            <a:off x="3366725" y="-1"/>
            <a:ext cx="3377022" cy="864284"/>
          </a:xfrm>
          <a:custGeom>
            <a:avLst/>
            <a:gdLst>
              <a:gd name="connsiteX0" fmla="*/ 0 w 3377022"/>
              <a:gd name="connsiteY0" fmla="*/ 0 h 864284"/>
              <a:gd name="connsiteX1" fmla="*/ 3377022 w 3377022"/>
              <a:gd name="connsiteY1" fmla="*/ 0 h 864284"/>
              <a:gd name="connsiteX2" fmla="*/ 3319603 w 3377022"/>
              <a:gd name="connsiteY2" fmla="*/ 78559 h 864284"/>
              <a:gd name="connsiteX3" fmla="*/ 3144892 w 3377022"/>
              <a:gd name="connsiteY3" fmla="*/ 282825 h 864284"/>
              <a:gd name="connsiteX4" fmla="*/ 2833210 w 3377022"/>
              <a:gd name="connsiteY4" fmla="*/ 497457 h 864284"/>
              <a:gd name="connsiteX5" fmla="*/ 1976089 w 3377022"/>
              <a:gd name="connsiteY5" fmla="*/ 809649 h 864284"/>
              <a:gd name="connsiteX6" fmla="*/ 1537788 w 3377022"/>
              <a:gd name="connsiteY6" fmla="*/ 858431 h 864284"/>
              <a:gd name="connsiteX7" fmla="*/ 943648 w 3377022"/>
              <a:gd name="connsiteY7" fmla="*/ 741358 h 864284"/>
              <a:gd name="connsiteX8" fmla="*/ 602747 w 3377022"/>
              <a:gd name="connsiteY8" fmla="*/ 595018 h 864284"/>
              <a:gd name="connsiteX9" fmla="*/ 18346 w 3377022"/>
              <a:gd name="connsiteY9" fmla="*/ 19413 h 864284"/>
              <a:gd name="connsiteX10" fmla="*/ 0 w 3377022"/>
              <a:gd name="connsiteY10" fmla="*/ 0 h 8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7022" h="864284">
                <a:moveTo>
                  <a:pt x="0" y="0"/>
                </a:moveTo>
                <a:lnTo>
                  <a:pt x="3377022" y="0"/>
                </a:lnTo>
                <a:lnTo>
                  <a:pt x="3319603" y="78559"/>
                </a:lnTo>
                <a:cubicBezTo>
                  <a:pt x="3260555" y="155591"/>
                  <a:pt x="3198462" y="229168"/>
                  <a:pt x="3144892" y="282825"/>
                </a:cubicBezTo>
                <a:cubicBezTo>
                  <a:pt x="3037753" y="390141"/>
                  <a:pt x="3028010" y="409653"/>
                  <a:pt x="2833210" y="497457"/>
                </a:cubicBezTo>
                <a:cubicBezTo>
                  <a:pt x="2638410" y="585261"/>
                  <a:pt x="2191993" y="749487"/>
                  <a:pt x="1976089" y="809649"/>
                </a:cubicBezTo>
                <a:cubicBezTo>
                  <a:pt x="1760186" y="869812"/>
                  <a:pt x="1704992" y="869812"/>
                  <a:pt x="1537788" y="858431"/>
                </a:cubicBezTo>
                <a:cubicBezTo>
                  <a:pt x="1370584" y="847049"/>
                  <a:pt x="1099488" y="785261"/>
                  <a:pt x="943648" y="741358"/>
                </a:cubicBezTo>
                <a:cubicBezTo>
                  <a:pt x="787807" y="697455"/>
                  <a:pt x="756964" y="715342"/>
                  <a:pt x="602747" y="595018"/>
                </a:cubicBezTo>
                <a:cubicBezTo>
                  <a:pt x="448530" y="474694"/>
                  <a:pt x="143342" y="155996"/>
                  <a:pt x="18346" y="194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Freihandform 33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Freihandform 37"/>
          <p:cNvSpPr/>
          <p:nvPr userDrawn="1"/>
        </p:nvSpPr>
        <p:spPr>
          <a:xfrm>
            <a:off x="11226576" y="2731735"/>
            <a:ext cx="963024" cy="3472489"/>
          </a:xfrm>
          <a:custGeom>
            <a:avLst/>
            <a:gdLst>
              <a:gd name="connsiteX0" fmla="*/ 963024 w 963024"/>
              <a:gd name="connsiteY0" fmla="*/ 0 h 3472489"/>
              <a:gd name="connsiteX1" fmla="*/ 963024 w 963024"/>
              <a:gd name="connsiteY1" fmla="*/ 3472489 h 3472489"/>
              <a:gd name="connsiteX2" fmla="*/ 879992 w 963024"/>
              <a:gd name="connsiteY2" fmla="*/ 3390174 h 3472489"/>
              <a:gd name="connsiteX3" fmla="*/ 598748 w 963024"/>
              <a:gd name="connsiteY3" fmla="*/ 3096274 h 3472489"/>
              <a:gd name="connsiteX4" fmla="*/ 433168 w 963024"/>
              <a:gd name="connsiteY4" fmla="*/ 2852372 h 3472489"/>
              <a:gd name="connsiteX5" fmla="*/ 53307 w 963024"/>
              <a:gd name="connsiteY5" fmla="*/ 1906039 h 3472489"/>
              <a:gd name="connsiteX6" fmla="*/ 4608 w 963024"/>
              <a:gd name="connsiteY6" fmla="*/ 1564578 h 3472489"/>
              <a:gd name="connsiteX7" fmla="*/ 24087 w 963024"/>
              <a:gd name="connsiteY7" fmla="*/ 1067021 h 3472489"/>
              <a:gd name="connsiteX8" fmla="*/ 199408 w 963024"/>
              <a:gd name="connsiteY8" fmla="*/ 754829 h 3472489"/>
              <a:gd name="connsiteX9" fmla="*/ 725369 w 963024"/>
              <a:gd name="connsiteY9" fmla="*/ 140199 h 3472489"/>
              <a:gd name="connsiteX10" fmla="*/ 935159 w 963024"/>
              <a:gd name="connsiteY10" fmla="*/ 9864 h 3472489"/>
              <a:gd name="connsiteX11" fmla="*/ 963024 w 963024"/>
              <a:gd name="connsiteY11" fmla="*/ 0 h 347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3024" h="3472489">
                <a:moveTo>
                  <a:pt x="963024" y="0"/>
                </a:moveTo>
                <a:lnTo>
                  <a:pt x="963024" y="3472489"/>
                </a:lnTo>
                <a:lnTo>
                  <a:pt x="879992" y="3390174"/>
                </a:lnTo>
                <a:cubicBezTo>
                  <a:pt x="768793" y="3278386"/>
                  <a:pt x="661246" y="3164566"/>
                  <a:pt x="598748" y="3096274"/>
                </a:cubicBezTo>
                <a:cubicBezTo>
                  <a:pt x="473751" y="2959690"/>
                  <a:pt x="524075" y="3050744"/>
                  <a:pt x="433168" y="2852372"/>
                </a:cubicBezTo>
                <a:cubicBezTo>
                  <a:pt x="342262" y="2653999"/>
                  <a:pt x="124734" y="2120670"/>
                  <a:pt x="53307" y="1906039"/>
                </a:cubicBezTo>
                <a:cubicBezTo>
                  <a:pt x="-18120" y="1691407"/>
                  <a:pt x="9478" y="1704414"/>
                  <a:pt x="4608" y="1564578"/>
                </a:cubicBezTo>
                <a:cubicBezTo>
                  <a:pt x="-262" y="1424743"/>
                  <a:pt x="-8379" y="1201980"/>
                  <a:pt x="24087" y="1067021"/>
                </a:cubicBezTo>
                <a:cubicBezTo>
                  <a:pt x="56554" y="932062"/>
                  <a:pt x="82527" y="909299"/>
                  <a:pt x="199408" y="754829"/>
                </a:cubicBezTo>
                <a:cubicBezTo>
                  <a:pt x="316288" y="600358"/>
                  <a:pt x="582515" y="271904"/>
                  <a:pt x="725369" y="140199"/>
                </a:cubicBezTo>
                <a:cubicBezTo>
                  <a:pt x="832510" y="41420"/>
                  <a:pt x="845597" y="40504"/>
                  <a:pt x="935159" y="9864"/>
                </a:cubicBezTo>
                <a:lnTo>
                  <a:pt x="9630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Freihandform 41"/>
          <p:cNvSpPr/>
          <p:nvPr userDrawn="1"/>
        </p:nvSpPr>
        <p:spPr>
          <a:xfrm>
            <a:off x="0" y="4036994"/>
            <a:ext cx="330313" cy="2344858"/>
          </a:xfrm>
          <a:custGeom>
            <a:avLst/>
            <a:gdLst>
              <a:gd name="connsiteX0" fmla="*/ 0 w 330313"/>
              <a:gd name="connsiteY0" fmla="*/ 0 h 2344858"/>
              <a:gd name="connsiteX1" fmla="*/ 54945 w 330313"/>
              <a:gd name="connsiteY1" fmla="*/ 87865 h 2344858"/>
              <a:gd name="connsiteX2" fmla="*/ 267932 w 330313"/>
              <a:gd name="connsiteY2" fmla="*/ 517283 h 2344858"/>
              <a:gd name="connsiteX3" fmla="*/ 326372 w 330313"/>
              <a:gd name="connsiteY3" fmla="*/ 1014841 h 2344858"/>
              <a:gd name="connsiteX4" fmla="*/ 199751 w 330313"/>
              <a:gd name="connsiteY4" fmla="*/ 1912395 h 2344858"/>
              <a:gd name="connsiteX5" fmla="*/ 34171 w 330313"/>
              <a:gd name="connsiteY5" fmla="*/ 2292880 h 2344858"/>
              <a:gd name="connsiteX6" fmla="*/ 0 w 330313"/>
              <a:gd name="connsiteY6" fmla="*/ 2344858 h 2344858"/>
              <a:gd name="connsiteX7" fmla="*/ 0 w 330313"/>
              <a:gd name="connsiteY7" fmla="*/ 0 h 23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13" h="2344858">
                <a:moveTo>
                  <a:pt x="0" y="0"/>
                </a:moveTo>
                <a:lnTo>
                  <a:pt x="54945" y="87865"/>
                </a:lnTo>
                <a:cubicBezTo>
                  <a:pt x="137354" y="224602"/>
                  <a:pt x="224102" y="385577"/>
                  <a:pt x="267932" y="517283"/>
                </a:cubicBezTo>
                <a:cubicBezTo>
                  <a:pt x="326372" y="692892"/>
                  <a:pt x="337735" y="782323"/>
                  <a:pt x="326372" y="1014841"/>
                </a:cubicBezTo>
                <a:cubicBezTo>
                  <a:pt x="315009" y="1247359"/>
                  <a:pt x="248451" y="1699388"/>
                  <a:pt x="199751" y="1912395"/>
                </a:cubicBezTo>
                <a:cubicBezTo>
                  <a:pt x="151051" y="2125401"/>
                  <a:pt x="116961" y="2157921"/>
                  <a:pt x="34171" y="2292880"/>
                </a:cubicBezTo>
                <a:lnTo>
                  <a:pt x="0" y="23448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269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6544" y="1620000"/>
            <a:ext cx="5580000" cy="432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016544" y="360000"/>
            <a:ext cx="5580000" cy="1234884"/>
          </a:xfrm>
        </p:spPr>
        <p:txBody>
          <a:bodyPr bIns="180000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60000" y="900000"/>
            <a:ext cx="5040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54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form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2172060"/>
            <a:ext cx="5472000" cy="3757139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1456664"/>
            <a:ext cx="5472000" cy="69103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837334" y="1243215"/>
            <a:ext cx="4352598" cy="4352597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212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form rechts –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7"/>
          <p:cNvSpPr/>
          <p:nvPr userDrawn="1"/>
        </p:nvSpPr>
        <p:spPr>
          <a:xfrm>
            <a:off x="0" y="5845582"/>
            <a:ext cx="1988270" cy="1012418"/>
          </a:xfrm>
          <a:custGeom>
            <a:avLst/>
            <a:gdLst>
              <a:gd name="connsiteX0" fmla="*/ 275064 w 1988270"/>
              <a:gd name="connsiteY0" fmla="*/ 436 h 1012418"/>
              <a:gd name="connsiteX1" fmla="*/ 506390 w 1988270"/>
              <a:gd name="connsiteY1" fmla="*/ 24825 h 1012418"/>
              <a:gd name="connsiteX2" fmla="*/ 1022612 w 1988270"/>
              <a:gd name="connsiteY2" fmla="*/ 151654 h 1012418"/>
              <a:gd name="connsiteX3" fmla="*/ 1373251 w 1988270"/>
              <a:gd name="connsiteY3" fmla="*/ 385799 h 1012418"/>
              <a:gd name="connsiteX4" fmla="*/ 1684933 w 1988270"/>
              <a:gd name="connsiteY4" fmla="*/ 649212 h 1012418"/>
              <a:gd name="connsiteX5" fmla="*/ 1986873 w 1988270"/>
              <a:gd name="connsiteY5" fmla="*/ 1010184 h 1012418"/>
              <a:gd name="connsiteX6" fmla="*/ 1988270 w 1988270"/>
              <a:gd name="connsiteY6" fmla="*/ 1012418 h 1012418"/>
              <a:gd name="connsiteX7" fmla="*/ 0 w 1988270"/>
              <a:gd name="connsiteY7" fmla="*/ 1012418 h 1012418"/>
              <a:gd name="connsiteX8" fmla="*/ 0 w 1988270"/>
              <a:gd name="connsiteY8" fmla="*/ 32498 h 1012418"/>
              <a:gd name="connsiteX9" fmla="*/ 75203 w 1988270"/>
              <a:gd name="connsiteY9" fmla="*/ 16556 h 1012418"/>
              <a:gd name="connsiteX10" fmla="*/ 275064 w 1988270"/>
              <a:gd name="connsiteY10" fmla="*/ 436 h 10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8270" h="1012418">
                <a:moveTo>
                  <a:pt x="275064" y="436"/>
                </a:moveTo>
                <a:cubicBezTo>
                  <a:pt x="352173" y="2875"/>
                  <a:pt x="420353" y="15070"/>
                  <a:pt x="506390" y="24825"/>
                </a:cubicBezTo>
                <a:cubicBezTo>
                  <a:pt x="678464" y="44337"/>
                  <a:pt x="878136" y="91492"/>
                  <a:pt x="1022612" y="151654"/>
                </a:cubicBezTo>
                <a:cubicBezTo>
                  <a:pt x="1167088" y="211817"/>
                  <a:pt x="1262865" y="302873"/>
                  <a:pt x="1373251" y="385799"/>
                </a:cubicBezTo>
                <a:cubicBezTo>
                  <a:pt x="1483637" y="468725"/>
                  <a:pt x="1582664" y="545148"/>
                  <a:pt x="1684933" y="649212"/>
                </a:cubicBezTo>
                <a:cubicBezTo>
                  <a:pt x="1787204" y="753276"/>
                  <a:pt x="1887850" y="857340"/>
                  <a:pt x="1986873" y="1010184"/>
                </a:cubicBezTo>
                <a:lnTo>
                  <a:pt x="1988270" y="1012418"/>
                </a:lnTo>
                <a:lnTo>
                  <a:pt x="0" y="1012418"/>
                </a:lnTo>
                <a:lnTo>
                  <a:pt x="0" y="32498"/>
                </a:lnTo>
                <a:lnTo>
                  <a:pt x="75203" y="16556"/>
                </a:lnTo>
                <a:cubicBezTo>
                  <a:pt x="154379" y="2265"/>
                  <a:pt x="217233" y="-1393"/>
                  <a:pt x="275064" y="4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reihandform 8"/>
          <p:cNvSpPr/>
          <p:nvPr userDrawn="1"/>
        </p:nvSpPr>
        <p:spPr>
          <a:xfrm>
            <a:off x="9807274" y="0"/>
            <a:ext cx="2386574" cy="1303060"/>
          </a:xfrm>
          <a:custGeom>
            <a:avLst/>
            <a:gdLst>
              <a:gd name="connsiteX0" fmla="*/ 0 w 2386574"/>
              <a:gd name="connsiteY0" fmla="*/ 0 h 1303060"/>
              <a:gd name="connsiteX1" fmla="*/ 2386574 w 2386574"/>
              <a:gd name="connsiteY1" fmla="*/ 0 h 1303060"/>
              <a:gd name="connsiteX2" fmla="*/ 2386574 w 2386574"/>
              <a:gd name="connsiteY2" fmla="*/ 1195526 h 1303060"/>
              <a:gd name="connsiteX3" fmla="*/ 2307197 w 2386574"/>
              <a:gd name="connsiteY3" fmla="*/ 1221339 h 1303060"/>
              <a:gd name="connsiteX4" fmla="*/ 2216370 w 2386574"/>
              <a:gd name="connsiteY4" fmla="*/ 1248425 h 1303060"/>
              <a:gd name="connsiteX5" fmla="*/ 1778069 w 2386574"/>
              <a:gd name="connsiteY5" fmla="*/ 1297207 h 1303060"/>
              <a:gd name="connsiteX6" fmla="*/ 1183928 w 2386574"/>
              <a:gd name="connsiteY6" fmla="*/ 1180134 h 1303060"/>
              <a:gd name="connsiteX7" fmla="*/ 843028 w 2386574"/>
              <a:gd name="connsiteY7" fmla="*/ 1033794 h 1303060"/>
              <a:gd name="connsiteX8" fmla="*/ 258626 w 2386574"/>
              <a:gd name="connsiteY8" fmla="*/ 458189 h 1303060"/>
              <a:gd name="connsiteX9" fmla="*/ 93046 w 2386574"/>
              <a:gd name="connsiteY9" fmla="*/ 214287 h 1303060"/>
              <a:gd name="connsiteX10" fmla="*/ 5386 w 2386574"/>
              <a:gd name="connsiteY10" fmla="*/ 12916 h 1303060"/>
              <a:gd name="connsiteX11" fmla="*/ 0 w 2386574"/>
              <a:gd name="connsiteY11" fmla="*/ 0 h 13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574" h="1303060">
                <a:moveTo>
                  <a:pt x="0" y="0"/>
                </a:moveTo>
                <a:lnTo>
                  <a:pt x="2386574" y="0"/>
                </a:lnTo>
                <a:lnTo>
                  <a:pt x="2386574" y="1195526"/>
                </a:lnTo>
                <a:lnTo>
                  <a:pt x="2307197" y="1221339"/>
                </a:lnTo>
                <a:cubicBezTo>
                  <a:pt x="2273948" y="1231759"/>
                  <a:pt x="2243358" y="1240905"/>
                  <a:pt x="2216370" y="1248425"/>
                </a:cubicBezTo>
                <a:cubicBezTo>
                  <a:pt x="2000467" y="1308588"/>
                  <a:pt x="1945273" y="1308588"/>
                  <a:pt x="1778069" y="1297207"/>
                </a:cubicBezTo>
                <a:cubicBezTo>
                  <a:pt x="1610865" y="1285825"/>
                  <a:pt x="1339769" y="1224037"/>
                  <a:pt x="1183928" y="1180134"/>
                </a:cubicBezTo>
                <a:cubicBezTo>
                  <a:pt x="1028087" y="1136231"/>
                  <a:pt x="997245" y="1154118"/>
                  <a:pt x="843028" y="1033794"/>
                </a:cubicBezTo>
                <a:cubicBezTo>
                  <a:pt x="688811" y="913470"/>
                  <a:pt x="383623" y="594772"/>
                  <a:pt x="258626" y="458189"/>
                </a:cubicBezTo>
                <a:cubicBezTo>
                  <a:pt x="133629" y="321605"/>
                  <a:pt x="183953" y="412659"/>
                  <a:pt x="93046" y="214287"/>
                </a:cubicBezTo>
                <a:cubicBezTo>
                  <a:pt x="70319" y="164694"/>
                  <a:pt x="39679" y="94166"/>
                  <a:pt x="5386" y="12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2172060"/>
            <a:ext cx="5472000" cy="3757139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1456664"/>
            <a:ext cx="5472000" cy="69103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837334" y="1243215"/>
            <a:ext cx="4352598" cy="4352597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851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form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8000" y="2172060"/>
            <a:ext cx="5472000" cy="3757139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08000" y="1456664"/>
            <a:ext cx="5472000" cy="69103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877701" y="1232582"/>
            <a:ext cx="4352598" cy="4352597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410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form links – mit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7"/>
          <p:cNvSpPr/>
          <p:nvPr userDrawn="1"/>
        </p:nvSpPr>
        <p:spPr>
          <a:xfrm>
            <a:off x="0" y="5845582"/>
            <a:ext cx="1988270" cy="1012418"/>
          </a:xfrm>
          <a:custGeom>
            <a:avLst/>
            <a:gdLst>
              <a:gd name="connsiteX0" fmla="*/ 275064 w 1988270"/>
              <a:gd name="connsiteY0" fmla="*/ 436 h 1012418"/>
              <a:gd name="connsiteX1" fmla="*/ 506390 w 1988270"/>
              <a:gd name="connsiteY1" fmla="*/ 24825 h 1012418"/>
              <a:gd name="connsiteX2" fmla="*/ 1022612 w 1988270"/>
              <a:gd name="connsiteY2" fmla="*/ 151654 h 1012418"/>
              <a:gd name="connsiteX3" fmla="*/ 1373251 w 1988270"/>
              <a:gd name="connsiteY3" fmla="*/ 385799 h 1012418"/>
              <a:gd name="connsiteX4" fmla="*/ 1684933 w 1988270"/>
              <a:gd name="connsiteY4" fmla="*/ 649212 h 1012418"/>
              <a:gd name="connsiteX5" fmla="*/ 1986873 w 1988270"/>
              <a:gd name="connsiteY5" fmla="*/ 1010184 h 1012418"/>
              <a:gd name="connsiteX6" fmla="*/ 1988270 w 1988270"/>
              <a:gd name="connsiteY6" fmla="*/ 1012418 h 1012418"/>
              <a:gd name="connsiteX7" fmla="*/ 0 w 1988270"/>
              <a:gd name="connsiteY7" fmla="*/ 1012418 h 1012418"/>
              <a:gd name="connsiteX8" fmla="*/ 0 w 1988270"/>
              <a:gd name="connsiteY8" fmla="*/ 32498 h 1012418"/>
              <a:gd name="connsiteX9" fmla="*/ 75203 w 1988270"/>
              <a:gd name="connsiteY9" fmla="*/ 16556 h 1012418"/>
              <a:gd name="connsiteX10" fmla="*/ 275064 w 1988270"/>
              <a:gd name="connsiteY10" fmla="*/ 436 h 10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8270" h="1012418">
                <a:moveTo>
                  <a:pt x="275064" y="436"/>
                </a:moveTo>
                <a:cubicBezTo>
                  <a:pt x="352173" y="2875"/>
                  <a:pt x="420353" y="15070"/>
                  <a:pt x="506390" y="24825"/>
                </a:cubicBezTo>
                <a:cubicBezTo>
                  <a:pt x="678464" y="44337"/>
                  <a:pt x="878136" y="91492"/>
                  <a:pt x="1022612" y="151654"/>
                </a:cubicBezTo>
                <a:cubicBezTo>
                  <a:pt x="1167088" y="211817"/>
                  <a:pt x="1262865" y="302873"/>
                  <a:pt x="1373251" y="385799"/>
                </a:cubicBezTo>
                <a:cubicBezTo>
                  <a:pt x="1483637" y="468725"/>
                  <a:pt x="1582664" y="545148"/>
                  <a:pt x="1684933" y="649212"/>
                </a:cubicBezTo>
                <a:cubicBezTo>
                  <a:pt x="1787204" y="753276"/>
                  <a:pt x="1887850" y="857340"/>
                  <a:pt x="1986873" y="1010184"/>
                </a:cubicBezTo>
                <a:lnTo>
                  <a:pt x="1988270" y="1012418"/>
                </a:lnTo>
                <a:lnTo>
                  <a:pt x="0" y="1012418"/>
                </a:lnTo>
                <a:lnTo>
                  <a:pt x="0" y="32498"/>
                </a:lnTo>
                <a:lnTo>
                  <a:pt x="75203" y="16556"/>
                </a:lnTo>
                <a:cubicBezTo>
                  <a:pt x="154379" y="2265"/>
                  <a:pt x="217233" y="-1393"/>
                  <a:pt x="275064" y="4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8000" y="2172060"/>
            <a:ext cx="5472000" cy="3757139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08000" y="1456664"/>
            <a:ext cx="5472000" cy="69103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877701" y="1232582"/>
            <a:ext cx="4352598" cy="4352597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1"/>
            <a:ext cx="1027819" cy="2803289"/>
          </a:xfrm>
          <a:custGeom>
            <a:avLst/>
            <a:gdLst>
              <a:gd name="connsiteX0" fmla="*/ 0 w 1027819"/>
              <a:gd name="connsiteY0" fmla="*/ 0 h 2803289"/>
              <a:gd name="connsiteX1" fmla="*/ 800606 w 1027819"/>
              <a:gd name="connsiteY1" fmla="*/ 0 h 2803289"/>
              <a:gd name="connsiteX2" fmla="*/ 834556 w 1027819"/>
              <a:gd name="connsiteY2" fmla="*/ 59061 h 2803289"/>
              <a:gd name="connsiteX3" fmla="*/ 965438 w 1027819"/>
              <a:gd name="connsiteY3" fmla="*/ 345644 h 2803289"/>
              <a:gd name="connsiteX4" fmla="*/ 1023878 w 1027819"/>
              <a:gd name="connsiteY4" fmla="*/ 843202 h 2803289"/>
              <a:gd name="connsiteX5" fmla="*/ 897257 w 1027819"/>
              <a:gd name="connsiteY5" fmla="*/ 1740756 h 2803289"/>
              <a:gd name="connsiteX6" fmla="*/ 731677 w 1027819"/>
              <a:gd name="connsiteY6" fmla="*/ 2121241 h 2803289"/>
              <a:gd name="connsiteX7" fmla="*/ 400517 w 1027819"/>
              <a:gd name="connsiteY7" fmla="*/ 2550505 h 2803289"/>
              <a:gd name="connsiteX8" fmla="*/ 88835 w 1027819"/>
              <a:gd name="connsiteY8" fmla="*/ 2765137 h 2803289"/>
              <a:gd name="connsiteX9" fmla="*/ 4932 w 1027819"/>
              <a:gd name="connsiteY9" fmla="*/ 2801293 h 2803289"/>
              <a:gd name="connsiteX10" fmla="*/ 0 w 1027819"/>
              <a:gd name="connsiteY10" fmla="*/ 2803289 h 28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7819" h="2803289">
                <a:moveTo>
                  <a:pt x="0" y="0"/>
                </a:moveTo>
                <a:lnTo>
                  <a:pt x="800606" y="0"/>
                </a:lnTo>
                <a:lnTo>
                  <a:pt x="834556" y="59061"/>
                </a:lnTo>
                <a:cubicBezTo>
                  <a:pt x="887923" y="157027"/>
                  <a:pt x="936218" y="257840"/>
                  <a:pt x="965438" y="345644"/>
                </a:cubicBezTo>
                <a:cubicBezTo>
                  <a:pt x="1023878" y="521253"/>
                  <a:pt x="1035241" y="610684"/>
                  <a:pt x="1023878" y="843202"/>
                </a:cubicBezTo>
                <a:cubicBezTo>
                  <a:pt x="1012515" y="1075720"/>
                  <a:pt x="945957" y="1527749"/>
                  <a:pt x="897257" y="1740756"/>
                </a:cubicBezTo>
                <a:cubicBezTo>
                  <a:pt x="848557" y="1953762"/>
                  <a:pt x="814467" y="1986282"/>
                  <a:pt x="731677" y="2121241"/>
                </a:cubicBezTo>
                <a:cubicBezTo>
                  <a:pt x="648887" y="2256200"/>
                  <a:pt x="507657" y="2443190"/>
                  <a:pt x="400517" y="2550505"/>
                </a:cubicBezTo>
                <a:cubicBezTo>
                  <a:pt x="293377" y="2657821"/>
                  <a:pt x="283635" y="2677333"/>
                  <a:pt x="88835" y="2765137"/>
                </a:cubicBezTo>
                <a:cubicBezTo>
                  <a:pt x="64485" y="2776112"/>
                  <a:pt x="36204" y="2788282"/>
                  <a:pt x="4932" y="2801293"/>
                </a:cubicBezTo>
                <a:lnTo>
                  <a:pt x="0" y="28032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168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283503" y="1620000"/>
            <a:ext cx="5310000" cy="43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5310000" cy="432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233504" cy="1234884"/>
          </a:xfrm>
        </p:spPr>
        <p:txBody>
          <a:bodyPr bIns="180000"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775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239246" cy="1234884"/>
          </a:xfrm>
        </p:spPr>
        <p:txBody>
          <a:bodyPr bIns="180000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0" y="2289056"/>
            <a:ext cx="5310000" cy="365354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60363" y="1752865"/>
            <a:ext cx="5309637" cy="457200"/>
          </a:xfrm>
        </p:spPr>
        <p:txBody>
          <a:bodyPr/>
          <a:lstStyle>
            <a:lvl1pPr marL="0" indent="0">
              <a:buNone/>
              <a:defRPr b="1"/>
            </a:lvl1pPr>
            <a:lvl2pPr marL="360000" indent="0">
              <a:buNone/>
              <a:defRPr b="1"/>
            </a:lvl2pPr>
            <a:lvl3pPr marL="720000" indent="0">
              <a:buNone/>
              <a:defRPr b="1"/>
            </a:lvl3pPr>
            <a:lvl4pPr marL="1080000" indent="0">
              <a:buNone/>
              <a:defRPr b="1"/>
            </a:lvl4pPr>
            <a:lvl5pPr marL="1440000" indent="0">
              <a:buNone/>
              <a:defRPr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6"/>
          </p:nvPr>
        </p:nvSpPr>
        <p:spPr>
          <a:xfrm>
            <a:off x="6289246" y="2289056"/>
            <a:ext cx="5310000" cy="365354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289609" y="1752865"/>
            <a:ext cx="5309637" cy="457200"/>
          </a:xfrm>
        </p:spPr>
        <p:txBody>
          <a:bodyPr/>
          <a:lstStyle>
            <a:lvl1pPr marL="0" indent="0">
              <a:buNone/>
              <a:defRPr b="1"/>
            </a:lvl1pPr>
            <a:lvl2pPr marL="360000" indent="0">
              <a:buNone/>
              <a:defRPr b="1"/>
            </a:lvl2pPr>
            <a:lvl3pPr marL="720000" indent="0">
              <a:buNone/>
              <a:defRPr b="1"/>
            </a:lvl3pPr>
            <a:lvl4pPr marL="1080000" indent="0">
              <a:buNone/>
              <a:defRPr b="1"/>
            </a:lvl4pPr>
            <a:lvl5pPr marL="1440000" indent="0">
              <a:buNone/>
              <a:defRPr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5993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283503" y="1620000"/>
            <a:ext cx="5310000" cy="432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531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233504" cy="1234884"/>
          </a:xfrm>
        </p:spPr>
        <p:txBody>
          <a:bodyPr bIns="180000"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9912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4320994" y="1620000"/>
            <a:ext cx="3312000" cy="432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3312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233504" cy="1234884"/>
          </a:xfrm>
        </p:spPr>
        <p:txBody>
          <a:bodyPr bIns="180000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8281988" y="1620000"/>
            <a:ext cx="3311525" cy="43195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232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f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100" y="5217516"/>
            <a:ext cx="3672000" cy="576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1286943"/>
            <a:ext cx="3672000" cy="64800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593000" y="1934943"/>
            <a:ext cx="3024000" cy="3024000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86100" y="1940812"/>
            <a:ext cx="3024000" cy="3024000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8520000" y="1940812"/>
            <a:ext cx="3024000" cy="3024000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6"/>
          </p:nvPr>
        </p:nvSpPr>
        <p:spPr>
          <a:xfrm>
            <a:off x="4269000" y="5217516"/>
            <a:ext cx="3672000" cy="576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/>
          </p:nvPr>
        </p:nvSpPr>
        <p:spPr>
          <a:xfrm>
            <a:off x="8196000" y="5217516"/>
            <a:ext cx="3672000" cy="576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69000" y="1286943"/>
            <a:ext cx="3672000" cy="648000"/>
          </a:xfrm>
        </p:spPr>
        <p:txBody>
          <a:bodyPr bIns="180000" anchor="b" anchorCtr="0"/>
          <a:lstStyle>
            <a:lvl1pPr marL="0" indent="0" algn="ctr">
              <a:buNone/>
              <a:defRPr b="1" i="0" baseline="0"/>
            </a:lvl1pPr>
          </a:lstStyle>
          <a:p>
            <a:pPr lvl="0"/>
            <a:r>
              <a:rPr lang="de-DE" dirty="0"/>
              <a:t>Titel durch Klicken hinzufügen</a:t>
            </a:r>
            <a:endParaRPr lang="de-CH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196000" y="1286943"/>
            <a:ext cx="3672000" cy="648000"/>
          </a:xfrm>
        </p:spPr>
        <p:txBody>
          <a:bodyPr bIns="180000" anchor="b" anchorCtr="0"/>
          <a:lstStyle>
            <a:lvl1pPr marL="0" indent="0" algn="ctr">
              <a:buNone/>
              <a:defRPr b="1" i="0"/>
            </a:lvl1pPr>
          </a:lstStyle>
          <a:p>
            <a:pPr lvl="0"/>
            <a:r>
              <a:rPr lang="de-DE" dirty="0"/>
              <a:t>Titel durch Klicken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0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9792000" cy="432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92000" cy="1234884"/>
          </a:xfrm>
        </p:spPr>
        <p:txBody>
          <a:bodyPr bIns="180000"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023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formen – mit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6727" y="4842825"/>
            <a:ext cx="2484000" cy="5760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466727" y="4194825"/>
            <a:ext cx="2484000" cy="648000"/>
          </a:xfrm>
        </p:spPr>
        <p:txBody>
          <a:bodyPr bIns="90000"/>
          <a:lstStyle>
            <a:lvl1pPr algn="l"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335061" y="328800"/>
            <a:ext cx="3024000" cy="3024000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237375" y="3238293"/>
            <a:ext cx="3024000" cy="3024000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226824" y="2935853"/>
            <a:ext cx="3024000" cy="3024000"/>
          </a:xfrm>
          <a:custGeom>
            <a:avLst/>
            <a:gdLst>
              <a:gd name="connsiteX0" fmla="*/ 2286207 w 4352598"/>
              <a:gd name="connsiteY0" fmla="*/ 436 h 4352597"/>
              <a:gd name="connsiteX1" fmla="*/ 2517533 w 4352598"/>
              <a:gd name="connsiteY1" fmla="*/ 24825 h 4352597"/>
              <a:gd name="connsiteX2" fmla="*/ 3033755 w 4352598"/>
              <a:gd name="connsiteY2" fmla="*/ 151654 h 4352597"/>
              <a:gd name="connsiteX3" fmla="*/ 3384394 w 4352598"/>
              <a:gd name="connsiteY3" fmla="*/ 385799 h 4352597"/>
              <a:gd name="connsiteX4" fmla="*/ 3696076 w 4352598"/>
              <a:gd name="connsiteY4" fmla="*/ 649212 h 4352597"/>
              <a:gd name="connsiteX5" fmla="*/ 3998016 w 4352598"/>
              <a:gd name="connsiteY5" fmla="*/ 1010184 h 4352597"/>
              <a:gd name="connsiteX6" fmla="*/ 4290217 w 4352598"/>
              <a:gd name="connsiteY6" fmla="*/ 1566277 h 4352597"/>
              <a:gd name="connsiteX7" fmla="*/ 4348657 w 4352598"/>
              <a:gd name="connsiteY7" fmla="*/ 2063835 h 4352597"/>
              <a:gd name="connsiteX8" fmla="*/ 4222036 w 4352598"/>
              <a:gd name="connsiteY8" fmla="*/ 2961389 h 4352597"/>
              <a:gd name="connsiteX9" fmla="*/ 4056456 w 4352598"/>
              <a:gd name="connsiteY9" fmla="*/ 3341874 h 4352597"/>
              <a:gd name="connsiteX10" fmla="*/ 3725296 w 4352598"/>
              <a:gd name="connsiteY10" fmla="*/ 3771138 h 4352597"/>
              <a:gd name="connsiteX11" fmla="*/ 3413614 w 4352598"/>
              <a:gd name="connsiteY11" fmla="*/ 3985770 h 4352597"/>
              <a:gd name="connsiteX12" fmla="*/ 2556493 w 4352598"/>
              <a:gd name="connsiteY12" fmla="*/ 4297962 h 4352597"/>
              <a:gd name="connsiteX13" fmla="*/ 2118192 w 4352598"/>
              <a:gd name="connsiteY13" fmla="*/ 4346744 h 4352597"/>
              <a:gd name="connsiteX14" fmla="*/ 1524052 w 4352598"/>
              <a:gd name="connsiteY14" fmla="*/ 4229671 h 4352597"/>
              <a:gd name="connsiteX15" fmla="*/ 1183151 w 4352598"/>
              <a:gd name="connsiteY15" fmla="*/ 4083331 h 4352597"/>
              <a:gd name="connsiteX16" fmla="*/ 598750 w 4352598"/>
              <a:gd name="connsiteY16" fmla="*/ 3507726 h 4352597"/>
              <a:gd name="connsiteX17" fmla="*/ 433170 w 4352598"/>
              <a:gd name="connsiteY17" fmla="*/ 3263824 h 4352597"/>
              <a:gd name="connsiteX18" fmla="*/ 53309 w 4352598"/>
              <a:gd name="connsiteY18" fmla="*/ 2317491 h 4352597"/>
              <a:gd name="connsiteX19" fmla="*/ 4609 w 4352598"/>
              <a:gd name="connsiteY19" fmla="*/ 1976030 h 4352597"/>
              <a:gd name="connsiteX20" fmla="*/ 24088 w 4352598"/>
              <a:gd name="connsiteY20" fmla="*/ 1478473 h 4352597"/>
              <a:gd name="connsiteX21" fmla="*/ 199409 w 4352598"/>
              <a:gd name="connsiteY21" fmla="*/ 1166281 h 4352597"/>
              <a:gd name="connsiteX22" fmla="*/ 725370 w 4352598"/>
              <a:gd name="connsiteY22" fmla="*/ 551651 h 4352597"/>
              <a:gd name="connsiteX23" fmla="*/ 1056530 w 4352598"/>
              <a:gd name="connsiteY23" fmla="*/ 376042 h 4352597"/>
              <a:gd name="connsiteX24" fmla="*/ 2001312 w 4352598"/>
              <a:gd name="connsiteY24" fmla="*/ 34582 h 4352597"/>
              <a:gd name="connsiteX25" fmla="*/ 2286207 w 4352598"/>
              <a:gd name="connsiteY25" fmla="*/ 436 h 4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52598" h="4352597">
                <a:moveTo>
                  <a:pt x="2286207" y="436"/>
                </a:moveTo>
                <a:cubicBezTo>
                  <a:pt x="2363316" y="2875"/>
                  <a:pt x="2431495" y="15070"/>
                  <a:pt x="2517533" y="24825"/>
                </a:cubicBezTo>
                <a:cubicBezTo>
                  <a:pt x="2689607" y="44337"/>
                  <a:pt x="2889279" y="91491"/>
                  <a:pt x="3033755" y="151654"/>
                </a:cubicBezTo>
                <a:cubicBezTo>
                  <a:pt x="3178231" y="211817"/>
                  <a:pt x="3274008" y="302873"/>
                  <a:pt x="3384394" y="385799"/>
                </a:cubicBezTo>
                <a:cubicBezTo>
                  <a:pt x="3494780" y="468725"/>
                  <a:pt x="3593807" y="545148"/>
                  <a:pt x="3696076" y="649212"/>
                </a:cubicBezTo>
                <a:cubicBezTo>
                  <a:pt x="3798347" y="753276"/>
                  <a:pt x="3898993" y="857340"/>
                  <a:pt x="3998016" y="1010184"/>
                </a:cubicBezTo>
                <a:cubicBezTo>
                  <a:pt x="4097039" y="1163027"/>
                  <a:pt x="4231777" y="1390669"/>
                  <a:pt x="4290217" y="1566277"/>
                </a:cubicBezTo>
                <a:cubicBezTo>
                  <a:pt x="4348657" y="1741886"/>
                  <a:pt x="4360020" y="1831317"/>
                  <a:pt x="4348657" y="2063835"/>
                </a:cubicBezTo>
                <a:cubicBezTo>
                  <a:pt x="4337294" y="2296353"/>
                  <a:pt x="4270736" y="2748382"/>
                  <a:pt x="4222036" y="2961389"/>
                </a:cubicBezTo>
                <a:cubicBezTo>
                  <a:pt x="4173336" y="3174395"/>
                  <a:pt x="4139246" y="3206915"/>
                  <a:pt x="4056456" y="3341874"/>
                </a:cubicBezTo>
                <a:cubicBezTo>
                  <a:pt x="3973666" y="3476833"/>
                  <a:pt x="3832436" y="3663823"/>
                  <a:pt x="3725296" y="3771138"/>
                </a:cubicBezTo>
                <a:cubicBezTo>
                  <a:pt x="3618157" y="3878454"/>
                  <a:pt x="3608414" y="3897966"/>
                  <a:pt x="3413614" y="3985770"/>
                </a:cubicBezTo>
                <a:cubicBezTo>
                  <a:pt x="3218814" y="4073574"/>
                  <a:pt x="2772397" y="4237800"/>
                  <a:pt x="2556493" y="4297962"/>
                </a:cubicBezTo>
                <a:cubicBezTo>
                  <a:pt x="2340590" y="4358125"/>
                  <a:pt x="2285396" y="4358125"/>
                  <a:pt x="2118192" y="4346744"/>
                </a:cubicBezTo>
                <a:cubicBezTo>
                  <a:pt x="1950988" y="4335362"/>
                  <a:pt x="1679892" y="4273574"/>
                  <a:pt x="1524052" y="4229671"/>
                </a:cubicBezTo>
                <a:cubicBezTo>
                  <a:pt x="1368211" y="4185768"/>
                  <a:pt x="1337368" y="4203655"/>
                  <a:pt x="1183151" y="4083331"/>
                </a:cubicBezTo>
                <a:cubicBezTo>
                  <a:pt x="1028934" y="3963007"/>
                  <a:pt x="723746" y="3644309"/>
                  <a:pt x="598750" y="3507726"/>
                </a:cubicBezTo>
                <a:cubicBezTo>
                  <a:pt x="473753" y="3371142"/>
                  <a:pt x="524076" y="3462196"/>
                  <a:pt x="433170" y="3263824"/>
                </a:cubicBezTo>
                <a:cubicBezTo>
                  <a:pt x="342263" y="3065451"/>
                  <a:pt x="124736" y="2532122"/>
                  <a:pt x="53309" y="2317491"/>
                </a:cubicBezTo>
                <a:cubicBezTo>
                  <a:pt x="-18119" y="2102859"/>
                  <a:pt x="9479" y="2115866"/>
                  <a:pt x="4609" y="1976030"/>
                </a:cubicBezTo>
                <a:cubicBezTo>
                  <a:pt x="-261" y="1836195"/>
                  <a:pt x="-8378" y="1613432"/>
                  <a:pt x="24088" y="1478473"/>
                </a:cubicBezTo>
                <a:cubicBezTo>
                  <a:pt x="56555" y="1343514"/>
                  <a:pt x="82529" y="1320751"/>
                  <a:pt x="199409" y="1166281"/>
                </a:cubicBezTo>
                <a:cubicBezTo>
                  <a:pt x="316289" y="1011810"/>
                  <a:pt x="582516" y="683356"/>
                  <a:pt x="725370" y="551651"/>
                </a:cubicBezTo>
                <a:cubicBezTo>
                  <a:pt x="868224" y="419945"/>
                  <a:pt x="843873" y="462220"/>
                  <a:pt x="1056530" y="376042"/>
                </a:cubicBezTo>
                <a:cubicBezTo>
                  <a:pt x="1269187" y="289865"/>
                  <a:pt x="1757812" y="93118"/>
                  <a:pt x="2001312" y="34582"/>
                </a:cubicBezTo>
                <a:cubicBezTo>
                  <a:pt x="2123062" y="5314"/>
                  <a:pt x="2209099" y="-2003"/>
                  <a:pt x="2286207" y="4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6"/>
          </p:nvPr>
        </p:nvSpPr>
        <p:spPr>
          <a:xfrm>
            <a:off x="6539061" y="1940573"/>
            <a:ext cx="2484000" cy="5760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/>
          </p:nvPr>
        </p:nvSpPr>
        <p:spPr>
          <a:xfrm>
            <a:off x="9430824" y="4545103"/>
            <a:ext cx="2484000" cy="5760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539061" y="1283762"/>
            <a:ext cx="2484000" cy="648000"/>
          </a:xfrm>
        </p:spPr>
        <p:txBody>
          <a:bodyPr bIns="90000" anchor="b" anchorCtr="0"/>
          <a:lstStyle>
            <a:lvl1pPr marL="0" indent="0" algn="l">
              <a:buNone/>
              <a:defRPr b="1" i="0" baseline="0"/>
            </a:lvl1pPr>
          </a:lstStyle>
          <a:p>
            <a:pPr lvl="0"/>
            <a:r>
              <a:rPr lang="de-DE" dirty="0"/>
              <a:t>Titel durch Klicken hinzufügen</a:t>
            </a:r>
            <a:endParaRPr lang="de-CH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435924" y="3897103"/>
            <a:ext cx="2484000" cy="648000"/>
          </a:xfrm>
        </p:spPr>
        <p:txBody>
          <a:bodyPr bIns="90000" anchor="b" anchorCtr="0"/>
          <a:lstStyle>
            <a:lvl1pPr marL="0" indent="0" algn="l">
              <a:buNone/>
              <a:defRPr b="1" i="0"/>
            </a:lvl1pPr>
          </a:lstStyle>
          <a:p>
            <a:pPr lvl="0"/>
            <a:r>
              <a:rPr lang="de-DE" dirty="0"/>
              <a:t>Titel durch Klicken hinzufügen</a:t>
            </a:r>
            <a:endParaRPr lang="de-CH" dirty="0"/>
          </a:p>
        </p:txBody>
      </p:sp>
      <p:sp>
        <p:nvSpPr>
          <p:cNvPr id="19" name="Freihandform 18"/>
          <p:cNvSpPr/>
          <p:nvPr userDrawn="1"/>
        </p:nvSpPr>
        <p:spPr>
          <a:xfrm>
            <a:off x="9834001" y="-19050"/>
            <a:ext cx="2386574" cy="1303060"/>
          </a:xfrm>
          <a:custGeom>
            <a:avLst/>
            <a:gdLst>
              <a:gd name="connsiteX0" fmla="*/ 0 w 2386574"/>
              <a:gd name="connsiteY0" fmla="*/ 0 h 1303060"/>
              <a:gd name="connsiteX1" fmla="*/ 2386574 w 2386574"/>
              <a:gd name="connsiteY1" fmla="*/ 0 h 1303060"/>
              <a:gd name="connsiteX2" fmla="*/ 2386574 w 2386574"/>
              <a:gd name="connsiteY2" fmla="*/ 1195526 h 1303060"/>
              <a:gd name="connsiteX3" fmla="*/ 2307197 w 2386574"/>
              <a:gd name="connsiteY3" fmla="*/ 1221339 h 1303060"/>
              <a:gd name="connsiteX4" fmla="*/ 2216370 w 2386574"/>
              <a:gd name="connsiteY4" fmla="*/ 1248425 h 1303060"/>
              <a:gd name="connsiteX5" fmla="*/ 1778069 w 2386574"/>
              <a:gd name="connsiteY5" fmla="*/ 1297207 h 1303060"/>
              <a:gd name="connsiteX6" fmla="*/ 1183928 w 2386574"/>
              <a:gd name="connsiteY6" fmla="*/ 1180134 h 1303060"/>
              <a:gd name="connsiteX7" fmla="*/ 843028 w 2386574"/>
              <a:gd name="connsiteY7" fmla="*/ 1033794 h 1303060"/>
              <a:gd name="connsiteX8" fmla="*/ 258626 w 2386574"/>
              <a:gd name="connsiteY8" fmla="*/ 458189 h 1303060"/>
              <a:gd name="connsiteX9" fmla="*/ 93046 w 2386574"/>
              <a:gd name="connsiteY9" fmla="*/ 214287 h 1303060"/>
              <a:gd name="connsiteX10" fmla="*/ 5386 w 2386574"/>
              <a:gd name="connsiteY10" fmla="*/ 12916 h 1303060"/>
              <a:gd name="connsiteX11" fmla="*/ 0 w 2386574"/>
              <a:gd name="connsiteY11" fmla="*/ 0 h 13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574" h="1303060">
                <a:moveTo>
                  <a:pt x="0" y="0"/>
                </a:moveTo>
                <a:lnTo>
                  <a:pt x="2386574" y="0"/>
                </a:lnTo>
                <a:lnTo>
                  <a:pt x="2386574" y="1195526"/>
                </a:lnTo>
                <a:lnTo>
                  <a:pt x="2307197" y="1221339"/>
                </a:lnTo>
                <a:cubicBezTo>
                  <a:pt x="2273948" y="1231759"/>
                  <a:pt x="2243358" y="1240905"/>
                  <a:pt x="2216370" y="1248425"/>
                </a:cubicBezTo>
                <a:cubicBezTo>
                  <a:pt x="2000467" y="1308588"/>
                  <a:pt x="1945273" y="1308588"/>
                  <a:pt x="1778069" y="1297207"/>
                </a:cubicBezTo>
                <a:cubicBezTo>
                  <a:pt x="1610865" y="1285825"/>
                  <a:pt x="1339769" y="1224037"/>
                  <a:pt x="1183928" y="1180134"/>
                </a:cubicBezTo>
                <a:cubicBezTo>
                  <a:pt x="1028087" y="1136231"/>
                  <a:pt x="997245" y="1154118"/>
                  <a:pt x="843028" y="1033794"/>
                </a:cubicBezTo>
                <a:cubicBezTo>
                  <a:pt x="688811" y="913470"/>
                  <a:pt x="383623" y="594772"/>
                  <a:pt x="258626" y="458189"/>
                </a:cubicBezTo>
                <a:cubicBezTo>
                  <a:pt x="133629" y="321605"/>
                  <a:pt x="183953" y="412659"/>
                  <a:pt x="93046" y="214287"/>
                </a:cubicBezTo>
                <a:cubicBezTo>
                  <a:pt x="70319" y="164694"/>
                  <a:pt x="39679" y="94166"/>
                  <a:pt x="5386" y="12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reihandform 19"/>
          <p:cNvSpPr/>
          <p:nvPr userDrawn="1"/>
        </p:nvSpPr>
        <p:spPr>
          <a:xfrm>
            <a:off x="0" y="1"/>
            <a:ext cx="1027819" cy="2803289"/>
          </a:xfrm>
          <a:custGeom>
            <a:avLst/>
            <a:gdLst>
              <a:gd name="connsiteX0" fmla="*/ 0 w 1027819"/>
              <a:gd name="connsiteY0" fmla="*/ 0 h 2803289"/>
              <a:gd name="connsiteX1" fmla="*/ 800606 w 1027819"/>
              <a:gd name="connsiteY1" fmla="*/ 0 h 2803289"/>
              <a:gd name="connsiteX2" fmla="*/ 834556 w 1027819"/>
              <a:gd name="connsiteY2" fmla="*/ 59061 h 2803289"/>
              <a:gd name="connsiteX3" fmla="*/ 965438 w 1027819"/>
              <a:gd name="connsiteY3" fmla="*/ 345644 h 2803289"/>
              <a:gd name="connsiteX4" fmla="*/ 1023878 w 1027819"/>
              <a:gd name="connsiteY4" fmla="*/ 843202 h 2803289"/>
              <a:gd name="connsiteX5" fmla="*/ 897257 w 1027819"/>
              <a:gd name="connsiteY5" fmla="*/ 1740756 h 2803289"/>
              <a:gd name="connsiteX6" fmla="*/ 731677 w 1027819"/>
              <a:gd name="connsiteY6" fmla="*/ 2121241 h 2803289"/>
              <a:gd name="connsiteX7" fmla="*/ 400517 w 1027819"/>
              <a:gd name="connsiteY7" fmla="*/ 2550505 h 2803289"/>
              <a:gd name="connsiteX8" fmla="*/ 88835 w 1027819"/>
              <a:gd name="connsiteY8" fmla="*/ 2765137 h 2803289"/>
              <a:gd name="connsiteX9" fmla="*/ 4932 w 1027819"/>
              <a:gd name="connsiteY9" fmla="*/ 2801293 h 2803289"/>
              <a:gd name="connsiteX10" fmla="*/ 0 w 1027819"/>
              <a:gd name="connsiteY10" fmla="*/ 2803289 h 28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7819" h="2803289">
                <a:moveTo>
                  <a:pt x="0" y="0"/>
                </a:moveTo>
                <a:lnTo>
                  <a:pt x="800606" y="0"/>
                </a:lnTo>
                <a:lnTo>
                  <a:pt x="834556" y="59061"/>
                </a:lnTo>
                <a:cubicBezTo>
                  <a:pt x="887923" y="157027"/>
                  <a:pt x="936218" y="257840"/>
                  <a:pt x="965438" y="345644"/>
                </a:cubicBezTo>
                <a:cubicBezTo>
                  <a:pt x="1023878" y="521253"/>
                  <a:pt x="1035241" y="610684"/>
                  <a:pt x="1023878" y="843202"/>
                </a:cubicBezTo>
                <a:cubicBezTo>
                  <a:pt x="1012515" y="1075720"/>
                  <a:pt x="945957" y="1527749"/>
                  <a:pt x="897257" y="1740756"/>
                </a:cubicBezTo>
                <a:cubicBezTo>
                  <a:pt x="848557" y="1953762"/>
                  <a:pt x="814467" y="1986282"/>
                  <a:pt x="731677" y="2121241"/>
                </a:cubicBezTo>
                <a:cubicBezTo>
                  <a:pt x="648887" y="2256200"/>
                  <a:pt x="507657" y="2443190"/>
                  <a:pt x="400517" y="2550505"/>
                </a:cubicBezTo>
                <a:cubicBezTo>
                  <a:pt x="293377" y="2657821"/>
                  <a:pt x="283635" y="2677333"/>
                  <a:pt x="88835" y="2765137"/>
                </a:cubicBezTo>
                <a:cubicBezTo>
                  <a:pt x="64485" y="2776112"/>
                  <a:pt x="36204" y="2788282"/>
                  <a:pt x="4932" y="2801293"/>
                </a:cubicBezTo>
                <a:lnTo>
                  <a:pt x="0" y="28032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1663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220000" cy="1234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3"/>
          </p:nvPr>
        </p:nvSpPr>
        <p:spPr>
          <a:xfrm>
            <a:off x="360300" y="1609200"/>
            <a:ext cx="11219700" cy="43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6883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– mit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>
          <a:xfrm>
            <a:off x="0" y="5845582"/>
            <a:ext cx="1988270" cy="1012418"/>
          </a:xfrm>
          <a:custGeom>
            <a:avLst/>
            <a:gdLst>
              <a:gd name="connsiteX0" fmla="*/ 275064 w 1988270"/>
              <a:gd name="connsiteY0" fmla="*/ 436 h 1012418"/>
              <a:gd name="connsiteX1" fmla="*/ 506390 w 1988270"/>
              <a:gd name="connsiteY1" fmla="*/ 24825 h 1012418"/>
              <a:gd name="connsiteX2" fmla="*/ 1022612 w 1988270"/>
              <a:gd name="connsiteY2" fmla="*/ 151654 h 1012418"/>
              <a:gd name="connsiteX3" fmla="*/ 1373251 w 1988270"/>
              <a:gd name="connsiteY3" fmla="*/ 385799 h 1012418"/>
              <a:gd name="connsiteX4" fmla="*/ 1684933 w 1988270"/>
              <a:gd name="connsiteY4" fmla="*/ 649212 h 1012418"/>
              <a:gd name="connsiteX5" fmla="*/ 1986873 w 1988270"/>
              <a:gd name="connsiteY5" fmla="*/ 1010184 h 1012418"/>
              <a:gd name="connsiteX6" fmla="*/ 1988270 w 1988270"/>
              <a:gd name="connsiteY6" fmla="*/ 1012418 h 1012418"/>
              <a:gd name="connsiteX7" fmla="*/ 0 w 1988270"/>
              <a:gd name="connsiteY7" fmla="*/ 1012418 h 1012418"/>
              <a:gd name="connsiteX8" fmla="*/ 0 w 1988270"/>
              <a:gd name="connsiteY8" fmla="*/ 32498 h 1012418"/>
              <a:gd name="connsiteX9" fmla="*/ 75203 w 1988270"/>
              <a:gd name="connsiteY9" fmla="*/ 16556 h 1012418"/>
              <a:gd name="connsiteX10" fmla="*/ 275064 w 1988270"/>
              <a:gd name="connsiteY10" fmla="*/ 436 h 10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8270" h="1012418">
                <a:moveTo>
                  <a:pt x="275064" y="436"/>
                </a:moveTo>
                <a:cubicBezTo>
                  <a:pt x="352173" y="2875"/>
                  <a:pt x="420353" y="15070"/>
                  <a:pt x="506390" y="24825"/>
                </a:cubicBezTo>
                <a:cubicBezTo>
                  <a:pt x="678464" y="44337"/>
                  <a:pt x="878136" y="91492"/>
                  <a:pt x="1022612" y="151654"/>
                </a:cubicBezTo>
                <a:cubicBezTo>
                  <a:pt x="1167088" y="211817"/>
                  <a:pt x="1262865" y="302873"/>
                  <a:pt x="1373251" y="385799"/>
                </a:cubicBezTo>
                <a:cubicBezTo>
                  <a:pt x="1483637" y="468725"/>
                  <a:pt x="1582664" y="545148"/>
                  <a:pt x="1684933" y="649212"/>
                </a:cubicBezTo>
                <a:cubicBezTo>
                  <a:pt x="1787204" y="753276"/>
                  <a:pt x="1887850" y="857340"/>
                  <a:pt x="1986873" y="1010184"/>
                </a:cubicBezTo>
                <a:lnTo>
                  <a:pt x="1988270" y="1012418"/>
                </a:lnTo>
                <a:lnTo>
                  <a:pt x="0" y="1012418"/>
                </a:lnTo>
                <a:lnTo>
                  <a:pt x="0" y="32498"/>
                </a:lnTo>
                <a:lnTo>
                  <a:pt x="75203" y="16556"/>
                </a:lnTo>
                <a:cubicBezTo>
                  <a:pt x="154379" y="2265"/>
                  <a:pt x="217233" y="-1393"/>
                  <a:pt x="275064" y="4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reihandform 4"/>
          <p:cNvSpPr/>
          <p:nvPr userDrawn="1"/>
        </p:nvSpPr>
        <p:spPr>
          <a:xfrm>
            <a:off x="9807274" y="0"/>
            <a:ext cx="2386574" cy="1303060"/>
          </a:xfrm>
          <a:custGeom>
            <a:avLst/>
            <a:gdLst>
              <a:gd name="connsiteX0" fmla="*/ 0 w 2386574"/>
              <a:gd name="connsiteY0" fmla="*/ 0 h 1303060"/>
              <a:gd name="connsiteX1" fmla="*/ 2386574 w 2386574"/>
              <a:gd name="connsiteY1" fmla="*/ 0 h 1303060"/>
              <a:gd name="connsiteX2" fmla="*/ 2386574 w 2386574"/>
              <a:gd name="connsiteY2" fmla="*/ 1195526 h 1303060"/>
              <a:gd name="connsiteX3" fmla="*/ 2307197 w 2386574"/>
              <a:gd name="connsiteY3" fmla="*/ 1221339 h 1303060"/>
              <a:gd name="connsiteX4" fmla="*/ 2216370 w 2386574"/>
              <a:gd name="connsiteY4" fmla="*/ 1248425 h 1303060"/>
              <a:gd name="connsiteX5" fmla="*/ 1778069 w 2386574"/>
              <a:gd name="connsiteY5" fmla="*/ 1297207 h 1303060"/>
              <a:gd name="connsiteX6" fmla="*/ 1183928 w 2386574"/>
              <a:gd name="connsiteY6" fmla="*/ 1180134 h 1303060"/>
              <a:gd name="connsiteX7" fmla="*/ 843028 w 2386574"/>
              <a:gd name="connsiteY7" fmla="*/ 1033794 h 1303060"/>
              <a:gd name="connsiteX8" fmla="*/ 258626 w 2386574"/>
              <a:gd name="connsiteY8" fmla="*/ 458189 h 1303060"/>
              <a:gd name="connsiteX9" fmla="*/ 93046 w 2386574"/>
              <a:gd name="connsiteY9" fmla="*/ 214287 h 1303060"/>
              <a:gd name="connsiteX10" fmla="*/ 5386 w 2386574"/>
              <a:gd name="connsiteY10" fmla="*/ 12916 h 1303060"/>
              <a:gd name="connsiteX11" fmla="*/ 0 w 2386574"/>
              <a:gd name="connsiteY11" fmla="*/ 0 h 13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574" h="1303060">
                <a:moveTo>
                  <a:pt x="0" y="0"/>
                </a:moveTo>
                <a:lnTo>
                  <a:pt x="2386574" y="0"/>
                </a:lnTo>
                <a:lnTo>
                  <a:pt x="2386574" y="1195526"/>
                </a:lnTo>
                <a:lnTo>
                  <a:pt x="2307197" y="1221339"/>
                </a:lnTo>
                <a:cubicBezTo>
                  <a:pt x="2273948" y="1231759"/>
                  <a:pt x="2243358" y="1240905"/>
                  <a:pt x="2216370" y="1248425"/>
                </a:cubicBezTo>
                <a:cubicBezTo>
                  <a:pt x="2000467" y="1308588"/>
                  <a:pt x="1945273" y="1308588"/>
                  <a:pt x="1778069" y="1297207"/>
                </a:cubicBezTo>
                <a:cubicBezTo>
                  <a:pt x="1610865" y="1285825"/>
                  <a:pt x="1339769" y="1224037"/>
                  <a:pt x="1183928" y="1180134"/>
                </a:cubicBezTo>
                <a:cubicBezTo>
                  <a:pt x="1028087" y="1136231"/>
                  <a:pt x="997245" y="1154118"/>
                  <a:pt x="843028" y="1033794"/>
                </a:cubicBezTo>
                <a:cubicBezTo>
                  <a:pt x="688811" y="913470"/>
                  <a:pt x="383623" y="594772"/>
                  <a:pt x="258626" y="458189"/>
                </a:cubicBezTo>
                <a:cubicBezTo>
                  <a:pt x="133629" y="321605"/>
                  <a:pt x="183953" y="412659"/>
                  <a:pt x="93046" y="214287"/>
                </a:cubicBezTo>
                <a:cubicBezTo>
                  <a:pt x="70319" y="164694"/>
                  <a:pt x="39679" y="94166"/>
                  <a:pt x="5386" y="12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Freihandform 7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220000" cy="1234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3"/>
          </p:nvPr>
        </p:nvSpPr>
        <p:spPr>
          <a:xfrm>
            <a:off x="360300" y="1620000"/>
            <a:ext cx="11219700" cy="43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8621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ihandform 33"/>
          <p:cNvSpPr/>
          <p:nvPr userDrawn="1"/>
        </p:nvSpPr>
        <p:spPr>
          <a:xfrm>
            <a:off x="9807274" y="0"/>
            <a:ext cx="2386574" cy="1303060"/>
          </a:xfrm>
          <a:custGeom>
            <a:avLst/>
            <a:gdLst>
              <a:gd name="connsiteX0" fmla="*/ 0 w 2386574"/>
              <a:gd name="connsiteY0" fmla="*/ 0 h 1303060"/>
              <a:gd name="connsiteX1" fmla="*/ 2386574 w 2386574"/>
              <a:gd name="connsiteY1" fmla="*/ 0 h 1303060"/>
              <a:gd name="connsiteX2" fmla="*/ 2386574 w 2386574"/>
              <a:gd name="connsiteY2" fmla="*/ 1195526 h 1303060"/>
              <a:gd name="connsiteX3" fmla="*/ 2307197 w 2386574"/>
              <a:gd name="connsiteY3" fmla="*/ 1221339 h 1303060"/>
              <a:gd name="connsiteX4" fmla="*/ 2216370 w 2386574"/>
              <a:gd name="connsiteY4" fmla="*/ 1248425 h 1303060"/>
              <a:gd name="connsiteX5" fmla="*/ 1778069 w 2386574"/>
              <a:gd name="connsiteY5" fmla="*/ 1297207 h 1303060"/>
              <a:gd name="connsiteX6" fmla="*/ 1183928 w 2386574"/>
              <a:gd name="connsiteY6" fmla="*/ 1180134 h 1303060"/>
              <a:gd name="connsiteX7" fmla="*/ 843028 w 2386574"/>
              <a:gd name="connsiteY7" fmla="*/ 1033794 h 1303060"/>
              <a:gd name="connsiteX8" fmla="*/ 258626 w 2386574"/>
              <a:gd name="connsiteY8" fmla="*/ 458189 h 1303060"/>
              <a:gd name="connsiteX9" fmla="*/ 93046 w 2386574"/>
              <a:gd name="connsiteY9" fmla="*/ 214287 h 1303060"/>
              <a:gd name="connsiteX10" fmla="*/ 5386 w 2386574"/>
              <a:gd name="connsiteY10" fmla="*/ 12916 h 1303060"/>
              <a:gd name="connsiteX11" fmla="*/ 0 w 2386574"/>
              <a:gd name="connsiteY11" fmla="*/ 0 h 13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574" h="1303060">
                <a:moveTo>
                  <a:pt x="0" y="0"/>
                </a:moveTo>
                <a:lnTo>
                  <a:pt x="2386574" y="0"/>
                </a:lnTo>
                <a:lnTo>
                  <a:pt x="2386574" y="1195526"/>
                </a:lnTo>
                <a:lnTo>
                  <a:pt x="2307197" y="1221339"/>
                </a:lnTo>
                <a:cubicBezTo>
                  <a:pt x="2273948" y="1231759"/>
                  <a:pt x="2243358" y="1240905"/>
                  <a:pt x="2216370" y="1248425"/>
                </a:cubicBezTo>
                <a:cubicBezTo>
                  <a:pt x="2000467" y="1308588"/>
                  <a:pt x="1945273" y="1308588"/>
                  <a:pt x="1778069" y="1297207"/>
                </a:cubicBezTo>
                <a:cubicBezTo>
                  <a:pt x="1610865" y="1285825"/>
                  <a:pt x="1339769" y="1224037"/>
                  <a:pt x="1183928" y="1180134"/>
                </a:cubicBezTo>
                <a:cubicBezTo>
                  <a:pt x="1028087" y="1136231"/>
                  <a:pt x="997245" y="1154118"/>
                  <a:pt x="843028" y="1033794"/>
                </a:cubicBezTo>
                <a:cubicBezTo>
                  <a:pt x="688811" y="913470"/>
                  <a:pt x="383623" y="594772"/>
                  <a:pt x="258626" y="458189"/>
                </a:cubicBezTo>
                <a:cubicBezTo>
                  <a:pt x="133629" y="321605"/>
                  <a:pt x="183953" y="412659"/>
                  <a:pt x="93046" y="214287"/>
                </a:cubicBezTo>
                <a:cubicBezTo>
                  <a:pt x="70319" y="164694"/>
                  <a:pt x="39679" y="94166"/>
                  <a:pt x="5386" y="12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Freihandform 30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930" y="360000"/>
            <a:ext cx="10969988" cy="1234800"/>
          </a:xfrm>
        </p:spPr>
        <p:txBody>
          <a:bodyPr bIns="180000"/>
          <a:lstStyle>
            <a:lvl1pPr algn="ctr">
              <a:defRPr sz="4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611930" y="5043824"/>
            <a:ext cx="2664000" cy="576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1930" y="4273614"/>
            <a:ext cx="2664000" cy="756000"/>
          </a:xfrm>
        </p:spPr>
        <p:txBody>
          <a:bodyPr bIns="90000" anchor="b" anchorCtr="0"/>
          <a:lstStyle>
            <a:lvl1pPr marL="0" indent="0" algn="ctr">
              <a:buNone/>
              <a:defRPr sz="1800" b="1" i="0" baseline="0"/>
            </a:lvl1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Name</a:t>
            </a:r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0"/>
          </p:nvPr>
        </p:nvSpPr>
        <p:spPr>
          <a:xfrm>
            <a:off x="863930" y="2094641"/>
            <a:ext cx="2160000" cy="2160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1"/>
          </p:nvPr>
        </p:nvSpPr>
        <p:spPr>
          <a:xfrm>
            <a:off x="3634400" y="2094641"/>
            <a:ext cx="2160000" cy="2160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2"/>
          </p:nvPr>
        </p:nvSpPr>
        <p:spPr>
          <a:xfrm>
            <a:off x="6404870" y="2094641"/>
            <a:ext cx="2160000" cy="2160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23"/>
          </p:nvPr>
        </p:nvSpPr>
        <p:spPr>
          <a:xfrm>
            <a:off x="9175341" y="2094641"/>
            <a:ext cx="2160000" cy="2160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Inhaltsplatzhalter 2"/>
          <p:cNvSpPr>
            <a:spLocks noGrp="1"/>
          </p:cNvSpPr>
          <p:nvPr>
            <p:ph idx="24" hasCustomPrompt="1"/>
          </p:nvPr>
        </p:nvSpPr>
        <p:spPr>
          <a:xfrm>
            <a:off x="3387681" y="5043824"/>
            <a:ext cx="2664000" cy="576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87681" y="4273614"/>
            <a:ext cx="2664000" cy="756000"/>
          </a:xfrm>
        </p:spPr>
        <p:txBody>
          <a:bodyPr bIns="90000" anchor="b" anchorCtr="0"/>
          <a:lstStyle>
            <a:lvl1pPr marL="0" indent="0" algn="ctr">
              <a:buNone/>
              <a:defRPr sz="1800" b="1" i="0" baseline="0"/>
            </a:lvl1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Name</a:t>
            </a:r>
            <a:endParaRPr lang="de-CH" dirty="0"/>
          </a:p>
        </p:txBody>
      </p:sp>
      <p:sp>
        <p:nvSpPr>
          <p:cNvPr id="25" name="Inhaltsplatzhalter 2"/>
          <p:cNvSpPr>
            <a:spLocks noGrp="1"/>
          </p:cNvSpPr>
          <p:nvPr>
            <p:ph idx="26" hasCustomPrompt="1"/>
          </p:nvPr>
        </p:nvSpPr>
        <p:spPr>
          <a:xfrm>
            <a:off x="6152800" y="5043824"/>
            <a:ext cx="2664000" cy="576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152800" y="4273614"/>
            <a:ext cx="2664000" cy="756000"/>
          </a:xfrm>
        </p:spPr>
        <p:txBody>
          <a:bodyPr bIns="90000" anchor="b" anchorCtr="0"/>
          <a:lstStyle>
            <a:lvl1pPr marL="0" indent="0" algn="ctr">
              <a:buNone/>
              <a:defRPr sz="1800" b="1" i="0" baseline="0"/>
            </a:lvl1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Name</a:t>
            </a:r>
            <a:endParaRPr lang="de-CH" dirty="0"/>
          </a:p>
        </p:txBody>
      </p:sp>
      <p:sp>
        <p:nvSpPr>
          <p:cNvPr id="27" name="Inhaltsplatzhalter 2"/>
          <p:cNvSpPr>
            <a:spLocks noGrp="1"/>
          </p:cNvSpPr>
          <p:nvPr>
            <p:ph idx="28" hasCustomPrompt="1"/>
          </p:nvPr>
        </p:nvSpPr>
        <p:spPr>
          <a:xfrm>
            <a:off x="8917919" y="5024851"/>
            <a:ext cx="2664000" cy="576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  <a:lvl2pPr marL="360000" indent="0" algn="ctr">
              <a:buFontTx/>
              <a:buNone/>
              <a:defRPr sz="1200"/>
            </a:lvl2pPr>
            <a:lvl3pPr marL="720000" indent="0" algn="ctr">
              <a:buFontTx/>
              <a:buNone/>
              <a:defRPr sz="1200"/>
            </a:lvl3pPr>
            <a:lvl4pPr marL="1080000" indent="0" algn="ctr">
              <a:buFontTx/>
              <a:buNone/>
              <a:defRPr sz="1200"/>
            </a:lvl4pPr>
            <a:lvl5pPr marL="1440000" indent="0" algn="ctr">
              <a:buFontTx/>
              <a:buNone/>
              <a:defRPr sz="12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29" hasCustomPrompt="1"/>
          </p:nvPr>
        </p:nvSpPr>
        <p:spPr>
          <a:xfrm>
            <a:off x="8917919" y="4254641"/>
            <a:ext cx="2664000" cy="756000"/>
          </a:xfrm>
        </p:spPr>
        <p:txBody>
          <a:bodyPr bIns="90000" anchor="b" anchorCtr="0"/>
          <a:lstStyle>
            <a:lvl1pPr marL="0" indent="0" algn="ctr">
              <a:buNone/>
              <a:defRPr sz="1800" b="1" i="0" baseline="0"/>
            </a:lvl1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Name</a:t>
            </a:r>
            <a:endParaRPr lang="de-CH" dirty="0"/>
          </a:p>
        </p:txBody>
      </p:sp>
      <p:sp>
        <p:nvSpPr>
          <p:cNvPr id="37" name="Freihandform 36"/>
          <p:cNvSpPr/>
          <p:nvPr userDrawn="1"/>
        </p:nvSpPr>
        <p:spPr>
          <a:xfrm>
            <a:off x="0" y="-9981"/>
            <a:ext cx="765909" cy="2675551"/>
          </a:xfrm>
          <a:custGeom>
            <a:avLst/>
            <a:gdLst>
              <a:gd name="connsiteX0" fmla="*/ 0 w 765909"/>
              <a:gd name="connsiteY0" fmla="*/ 0 h 2675551"/>
              <a:gd name="connsiteX1" fmla="*/ 538696 w 765909"/>
              <a:gd name="connsiteY1" fmla="*/ 0 h 2675551"/>
              <a:gd name="connsiteX2" fmla="*/ 572646 w 765909"/>
              <a:gd name="connsiteY2" fmla="*/ 59061 h 2675551"/>
              <a:gd name="connsiteX3" fmla="*/ 703528 w 765909"/>
              <a:gd name="connsiteY3" fmla="*/ 345644 h 2675551"/>
              <a:gd name="connsiteX4" fmla="*/ 761968 w 765909"/>
              <a:gd name="connsiteY4" fmla="*/ 843202 h 2675551"/>
              <a:gd name="connsiteX5" fmla="*/ 635347 w 765909"/>
              <a:gd name="connsiteY5" fmla="*/ 1740756 h 2675551"/>
              <a:gd name="connsiteX6" fmla="*/ 469767 w 765909"/>
              <a:gd name="connsiteY6" fmla="*/ 2121241 h 2675551"/>
              <a:gd name="connsiteX7" fmla="*/ 138607 w 765909"/>
              <a:gd name="connsiteY7" fmla="*/ 2550505 h 2675551"/>
              <a:gd name="connsiteX8" fmla="*/ 15638 w 765909"/>
              <a:gd name="connsiteY8" fmla="*/ 2665138 h 2675551"/>
              <a:gd name="connsiteX9" fmla="*/ 0 w 765909"/>
              <a:gd name="connsiteY9" fmla="*/ 2675551 h 2675551"/>
              <a:gd name="connsiteX10" fmla="*/ 0 w 765909"/>
              <a:gd name="connsiteY10" fmla="*/ 0 h 267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909" h="2675551">
                <a:moveTo>
                  <a:pt x="0" y="0"/>
                </a:moveTo>
                <a:lnTo>
                  <a:pt x="538696" y="0"/>
                </a:lnTo>
                <a:lnTo>
                  <a:pt x="572646" y="59061"/>
                </a:lnTo>
                <a:cubicBezTo>
                  <a:pt x="626013" y="157027"/>
                  <a:pt x="674308" y="257840"/>
                  <a:pt x="703528" y="345644"/>
                </a:cubicBezTo>
                <a:cubicBezTo>
                  <a:pt x="761968" y="521253"/>
                  <a:pt x="773331" y="610684"/>
                  <a:pt x="761968" y="843202"/>
                </a:cubicBezTo>
                <a:cubicBezTo>
                  <a:pt x="750605" y="1075720"/>
                  <a:pt x="684047" y="1527749"/>
                  <a:pt x="635347" y="1740756"/>
                </a:cubicBezTo>
                <a:cubicBezTo>
                  <a:pt x="586647" y="1953762"/>
                  <a:pt x="552557" y="1986282"/>
                  <a:pt x="469767" y="2121241"/>
                </a:cubicBezTo>
                <a:cubicBezTo>
                  <a:pt x="386977" y="2256200"/>
                  <a:pt x="245747" y="2443190"/>
                  <a:pt x="138607" y="2550505"/>
                </a:cubicBezTo>
                <a:cubicBezTo>
                  <a:pt x="85037" y="2604163"/>
                  <a:pt x="55817" y="2635870"/>
                  <a:pt x="15638" y="2665138"/>
                </a:cubicBezTo>
                <a:lnTo>
                  <a:pt x="0" y="26755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0081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ihandform 36"/>
          <p:cNvSpPr/>
          <p:nvPr userDrawn="1"/>
        </p:nvSpPr>
        <p:spPr>
          <a:xfrm>
            <a:off x="11165849" y="488958"/>
            <a:ext cx="1026151" cy="3556600"/>
          </a:xfrm>
          <a:custGeom>
            <a:avLst/>
            <a:gdLst>
              <a:gd name="connsiteX0" fmla="*/ 1026151 w 1026151"/>
              <a:gd name="connsiteY0" fmla="*/ 0 h 3556600"/>
              <a:gd name="connsiteX1" fmla="*/ 1026151 w 1026151"/>
              <a:gd name="connsiteY1" fmla="*/ 3556600 h 3556600"/>
              <a:gd name="connsiteX2" fmla="*/ 963429 w 1026151"/>
              <a:gd name="connsiteY2" fmla="*/ 3496536 h 3556600"/>
              <a:gd name="connsiteX3" fmla="*/ 598748 w 1026151"/>
              <a:gd name="connsiteY3" fmla="*/ 3119920 h 3556600"/>
              <a:gd name="connsiteX4" fmla="*/ 433168 w 1026151"/>
              <a:gd name="connsiteY4" fmla="*/ 2876018 h 3556600"/>
              <a:gd name="connsiteX5" fmla="*/ 53307 w 1026151"/>
              <a:gd name="connsiteY5" fmla="*/ 1929685 h 3556600"/>
              <a:gd name="connsiteX6" fmla="*/ 4608 w 1026151"/>
              <a:gd name="connsiteY6" fmla="*/ 1588224 h 3556600"/>
              <a:gd name="connsiteX7" fmla="*/ 24087 w 1026151"/>
              <a:gd name="connsiteY7" fmla="*/ 1090667 h 3556600"/>
              <a:gd name="connsiteX8" fmla="*/ 199408 w 1026151"/>
              <a:gd name="connsiteY8" fmla="*/ 778475 h 3556600"/>
              <a:gd name="connsiteX9" fmla="*/ 725369 w 1026151"/>
              <a:gd name="connsiteY9" fmla="*/ 163845 h 3556600"/>
              <a:gd name="connsiteX10" fmla="*/ 987103 w 1026151"/>
              <a:gd name="connsiteY10" fmla="*/ 15122 h 3556600"/>
              <a:gd name="connsiteX11" fmla="*/ 1026151 w 1026151"/>
              <a:gd name="connsiteY11" fmla="*/ 0 h 35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6151" h="3556600">
                <a:moveTo>
                  <a:pt x="1026151" y="0"/>
                </a:moveTo>
                <a:lnTo>
                  <a:pt x="1026151" y="3556600"/>
                </a:lnTo>
                <a:lnTo>
                  <a:pt x="963429" y="3496536"/>
                </a:lnTo>
                <a:cubicBezTo>
                  <a:pt x="825381" y="3361788"/>
                  <a:pt x="676871" y="3205285"/>
                  <a:pt x="598748" y="3119920"/>
                </a:cubicBezTo>
                <a:cubicBezTo>
                  <a:pt x="473751" y="2983336"/>
                  <a:pt x="524075" y="3074390"/>
                  <a:pt x="433168" y="2876018"/>
                </a:cubicBezTo>
                <a:cubicBezTo>
                  <a:pt x="342262" y="2677645"/>
                  <a:pt x="124734" y="2144316"/>
                  <a:pt x="53307" y="1929685"/>
                </a:cubicBezTo>
                <a:cubicBezTo>
                  <a:pt x="-18120" y="1715053"/>
                  <a:pt x="9478" y="1728060"/>
                  <a:pt x="4608" y="1588224"/>
                </a:cubicBezTo>
                <a:cubicBezTo>
                  <a:pt x="-262" y="1448389"/>
                  <a:pt x="-8379" y="1225626"/>
                  <a:pt x="24087" y="1090667"/>
                </a:cubicBezTo>
                <a:cubicBezTo>
                  <a:pt x="56554" y="955708"/>
                  <a:pt x="82527" y="932945"/>
                  <a:pt x="199408" y="778475"/>
                </a:cubicBezTo>
                <a:cubicBezTo>
                  <a:pt x="316288" y="624004"/>
                  <a:pt x="582515" y="295550"/>
                  <a:pt x="725369" y="163845"/>
                </a:cubicBezTo>
                <a:cubicBezTo>
                  <a:pt x="850366" y="48602"/>
                  <a:pt x="847347" y="66564"/>
                  <a:pt x="987103" y="15122"/>
                </a:cubicBezTo>
                <a:lnTo>
                  <a:pt x="10261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Freihandform 20"/>
          <p:cNvSpPr/>
          <p:nvPr userDrawn="1"/>
        </p:nvSpPr>
        <p:spPr>
          <a:xfrm>
            <a:off x="0" y="5845582"/>
            <a:ext cx="1988270" cy="1012418"/>
          </a:xfrm>
          <a:custGeom>
            <a:avLst/>
            <a:gdLst>
              <a:gd name="connsiteX0" fmla="*/ 275064 w 1988270"/>
              <a:gd name="connsiteY0" fmla="*/ 436 h 1012418"/>
              <a:gd name="connsiteX1" fmla="*/ 506390 w 1988270"/>
              <a:gd name="connsiteY1" fmla="*/ 24825 h 1012418"/>
              <a:gd name="connsiteX2" fmla="*/ 1022612 w 1988270"/>
              <a:gd name="connsiteY2" fmla="*/ 151654 h 1012418"/>
              <a:gd name="connsiteX3" fmla="*/ 1373251 w 1988270"/>
              <a:gd name="connsiteY3" fmla="*/ 385799 h 1012418"/>
              <a:gd name="connsiteX4" fmla="*/ 1684933 w 1988270"/>
              <a:gd name="connsiteY4" fmla="*/ 649212 h 1012418"/>
              <a:gd name="connsiteX5" fmla="*/ 1986873 w 1988270"/>
              <a:gd name="connsiteY5" fmla="*/ 1010184 h 1012418"/>
              <a:gd name="connsiteX6" fmla="*/ 1988270 w 1988270"/>
              <a:gd name="connsiteY6" fmla="*/ 1012418 h 1012418"/>
              <a:gd name="connsiteX7" fmla="*/ 0 w 1988270"/>
              <a:gd name="connsiteY7" fmla="*/ 1012418 h 1012418"/>
              <a:gd name="connsiteX8" fmla="*/ 0 w 1988270"/>
              <a:gd name="connsiteY8" fmla="*/ 32498 h 1012418"/>
              <a:gd name="connsiteX9" fmla="*/ 75203 w 1988270"/>
              <a:gd name="connsiteY9" fmla="*/ 16556 h 1012418"/>
              <a:gd name="connsiteX10" fmla="*/ 275064 w 1988270"/>
              <a:gd name="connsiteY10" fmla="*/ 436 h 10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8270" h="1012418">
                <a:moveTo>
                  <a:pt x="275064" y="436"/>
                </a:moveTo>
                <a:cubicBezTo>
                  <a:pt x="352173" y="2875"/>
                  <a:pt x="420353" y="15070"/>
                  <a:pt x="506390" y="24825"/>
                </a:cubicBezTo>
                <a:cubicBezTo>
                  <a:pt x="678464" y="44337"/>
                  <a:pt x="878136" y="91492"/>
                  <a:pt x="1022612" y="151654"/>
                </a:cubicBezTo>
                <a:cubicBezTo>
                  <a:pt x="1167088" y="211817"/>
                  <a:pt x="1262865" y="302873"/>
                  <a:pt x="1373251" y="385799"/>
                </a:cubicBezTo>
                <a:cubicBezTo>
                  <a:pt x="1483637" y="468725"/>
                  <a:pt x="1582664" y="545148"/>
                  <a:pt x="1684933" y="649212"/>
                </a:cubicBezTo>
                <a:cubicBezTo>
                  <a:pt x="1787204" y="753276"/>
                  <a:pt x="1887850" y="857340"/>
                  <a:pt x="1986873" y="1010184"/>
                </a:cubicBezTo>
                <a:lnTo>
                  <a:pt x="1988270" y="1012418"/>
                </a:lnTo>
                <a:lnTo>
                  <a:pt x="0" y="1012418"/>
                </a:lnTo>
                <a:lnTo>
                  <a:pt x="0" y="32498"/>
                </a:lnTo>
                <a:lnTo>
                  <a:pt x="75203" y="16556"/>
                </a:lnTo>
                <a:cubicBezTo>
                  <a:pt x="154379" y="2265"/>
                  <a:pt x="217233" y="-1393"/>
                  <a:pt x="275064" y="43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8801" y="5671660"/>
            <a:ext cx="9792000" cy="33517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360000" indent="0" algn="ctr">
              <a:buNone/>
              <a:defRPr sz="1400"/>
            </a:lvl2pPr>
            <a:lvl3pPr marL="720000" indent="0" algn="ctr">
              <a:buNone/>
              <a:defRPr sz="1400"/>
            </a:lvl3pPr>
            <a:lvl4pPr marL="1080000" indent="0" algn="ctr">
              <a:buNone/>
              <a:defRPr sz="1400"/>
            </a:lvl4pPr>
            <a:lvl5pPr marL="1440000" indent="0" algn="ctr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97241" y="4954590"/>
            <a:ext cx="9792000" cy="699936"/>
          </a:xfrm>
        </p:spPr>
        <p:txBody>
          <a:bodyPr bIns="90000"/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Freihandform 8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reihandform 14"/>
          <p:cNvSpPr/>
          <p:nvPr userDrawn="1"/>
        </p:nvSpPr>
        <p:spPr>
          <a:xfrm>
            <a:off x="1" y="1171098"/>
            <a:ext cx="725989" cy="3282650"/>
          </a:xfrm>
          <a:custGeom>
            <a:avLst/>
            <a:gdLst>
              <a:gd name="connsiteX0" fmla="*/ 0 w 725989"/>
              <a:gd name="connsiteY0" fmla="*/ 0 h 3282650"/>
              <a:gd name="connsiteX1" fmla="*/ 69467 w 725989"/>
              <a:gd name="connsiteY1" fmla="*/ 66806 h 3282650"/>
              <a:gd name="connsiteX2" fmla="*/ 371407 w 725989"/>
              <a:gd name="connsiteY2" fmla="*/ 427778 h 3282650"/>
              <a:gd name="connsiteX3" fmla="*/ 663608 w 725989"/>
              <a:gd name="connsiteY3" fmla="*/ 983871 h 3282650"/>
              <a:gd name="connsiteX4" fmla="*/ 722048 w 725989"/>
              <a:gd name="connsiteY4" fmla="*/ 1481429 h 3282650"/>
              <a:gd name="connsiteX5" fmla="*/ 595427 w 725989"/>
              <a:gd name="connsiteY5" fmla="*/ 2378983 h 3282650"/>
              <a:gd name="connsiteX6" fmla="*/ 429847 w 725989"/>
              <a:gd name="connsiteY6" fmla="*/ 2759468 h 3282650"/>
              <a:gd name="connsiteX7" fmla="*/ 98687 w 725989"/>
              <a:gd name="connsiteY7" fmla="*/ 3188732 h 3282650"/>
              <a:gd name="connsiteX8" fmla="*/ 32181 w 725989"/>
              <a:gd name="connsiteY8" fmla="*/ 3255195 h 3282650"/>
              <a:gd name="connsiteX9" fmla="*/ 0 w 725989"/>
              <a:gd name="connsiteY9" fmla="*/ 3282650 h 3282650"/>
              <a:gd name="connsiteX10" fmla="*/ 0 w 725989"/>
              <a:gd name="connsiteY10" fmla="*/ 0 h 32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5989" h="3282650">
                <a:moveTo>
                  <a:pt x="0" y="0"/>
                </a:moveTo>
                <a:lnTo>
                  <a:pt x="69467" y="66806"/>
                </a:lnTo>
                <a:cubicBezTo>
                  <a:pt x="171738" y="170870"/>
                  <a:pt x="272384" y="274934"/>
                  <a:pt x="371407" y="427778"/>
                </a:cubicBezTo>
                <a:cubicBezTo>
                  <a:pt x="470430" y="580621"/>
                  <a:pt x="605168" y="808263"/>
                  <a:pt x="663608" y="983871"/>
                </a:cubicBezTo>
                <a:cubicBezTo>
                  <a:pt x="722048" y="1159480"/>
                  <a:pt x="733411" y="1248911"/>
                  <a:pt x="722048" y="1481429"/>
                </a:cubicBezTo>
                <a:cubicBezTo>
                  <a:pt x="710685" y="1713947"/>
                  <a:pt x="644127" y="2165976"/>
                  <a:pt x="595427" y="2378983"/>
                </a:cubicBezTo>
                <a:cubicBezTo>
                  <a:pt x="546727" y="2591989"/>
                  <a:pt x="512637" y="2624509"/>
                  <a:pt x="429847" y="2759468"/>
                </a:cubicBezTo>
                <a:cubicBezTo>
                  <a:pt x="347057" y="2894427"/>
                  <a:pt x="205827" y="3081417"/>
                  <a:pt x="98687" y="3188732"/>
                </a:cubicBezTo>
                <a:cubicBezTo>
                  <a:pt x="71902" y="3215561"/>
                  <a:pt x="51204" y="3236902"/>
                  <a:pt x="32181" y="3255195"/>
                </a:cubicBezTo>
                <a:lnTo>
                  <a:pt x="0" y="3282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Medienplatzhalter 26"/>
          <p:cNvSpPr>
            <a:spLocks noGrp="1"/>
          </p:cNvSpPr>
          <p:nvPr>
            <p:ph type="media" sz="quarter" idx="13"/>
          </p:nvPr>
        </p:nvSpPr>
        <p:spPr>
          <a:xfrm>
            <a:off x="2493241" y="919356"/>
            <a:ext cx="7200000" cy="405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31" name="Freihandform 30"/>
          <p:cNvSpPr/>
          <p:nvPr userDrawn="1"/>
        </p:nvSpPr>
        <p:spPr>
          <a:xfrm>
            <a:off x="3127816" y="0"/>
            <a:ext cx="2871884" cy="579742"/>
          </a:xfrm>
          <a:custGeom>
            <a:avLst/>
            <a:gdLst>
              <a:gd name="connsiteX0" fmla="*/ 0 w 2871884"/>
              <a:gd name="connsiteY0" fmla="*/ 0 h 579742"/>
              <a:gd name="connsiteX1" fmla="*/ 2871884 w 2871884"/>
              <a:gd name="connsiteY1" fmla="*/ 0 h 579742"/>
              <a:gd name="connsiteX2" fmla="*/ 2837425 w 2871884"/>
              <a:gd name="connsiteY2" fmla="*/ 34716 h 579742"/>
              <a:gd name="connsiteX3" fmla="*/ 2561906 w 2871884"/>
              <a:gd name="connsiteY3" fmla="*/ 212915 h 579742"/>
              <a:gd name="connsiteX4" fmla="*/ 1704785 w 2871884"/>
              <a:gd name="connsiteY4" fmla="*/ 525107 h 579742"/>
              <a:gd name="connsiteX5" fmla="*/ 1266484 w 2871884"/>
              <a:gd name="connsiteY5" fmla="*/ 573889 h 579742"/>
              <a:gd name="connsiteX6" fmla="*/ 672344 w 2871884"/>
              <a:gd name="connsiteY6" fmla="*/ 456816 h 579742"/>
              <a:gd name="connsiteX7" fmla="*/ 331443 w 2871884"/>
              <a:gd name="connsiteY7" fmla="*/ 310476 h 579742"/>
              <a:gd name="connsiteX8" fmla="*/ 28285 w 2871884"/>
              <a:gd name="connsiteY8" fmla="*/ 28771 h 579742"/>
              <a:gd name="connsiteX9" fmla="*/ 0 w 2871884"/>
              <a:gd name="connsiteY9" fmla="*/ 0 h 57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1884" h="579742">
                <a:moveTo>
                  <a:pt x="0" y="0"/>
                </a:moveTo>
                <a:lnTo>
                  <a:pt x="2871884" y="0"/>
                </a:lnTo>
                <a:lnTo>
                  <a:pt x="2837425" y="34716"/>
                </a:lnTo>
                <a:cubicBezTo>
                  <a:pt x="2761122" y="111544"/>
                  <a:pt x="2732356" y="136087"/>
                  <a:pt x="2561906" y="212915"/>
                </a:cubicBezTo>
                <a:cubicBezTo>
                  <a:pt x="2367106" y="300719"/>
                  <a:pt x="1920689" y="464945"/>
                  <a:pt x="1704785" y="525107"/>
                </a:cubicBezTo>
                <a:cubicBezTo>
                  <a:pt x="1488882" y="585270"/>
                  <a:pt x="1433688" y="585270"/>
                  <a:pt x="1266484" y="573889"/>
                </a:cubicBezTo>
                <a:cubicBezTo>
                  <a:pt x="1099280" y="562507"/>
                  <a:pt x="828184" y="500719"/>
                  <a:pt x="672344" y="456816"/>
                </a:cubicBezTo>
                <a:cubicBezTo>
                  <a:pt x="516503" y="412913"/>
                  <a:pt x="485660" y="430800"/>
                  <a:pt x="331443" y="310476"/>
                </a:cubicBezTo>
                <a:cubicBezTo>
                  <a:pt x="254335" y="250314"/>
                  <a:pt x="139483" y="140559"/>
                  <a:pt x="28285" y="28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959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ihandform 33"/>
          <p:cNvSpPr/>
          <p:nvPr userDrawn="1"/>
        </p:nvSpPr>
        <p:spPr>
          <a:xfrm>
            <a:off x="9807274" y="0"/>
            <a:ext cx="2386574" cy="1303060"/>
          </a:xfrm>
          <a:custGeom>
            <a:avLst/>
            <a:gdLst>
              <a:gd name="connsiteX0" fmla="*/ 0 w 2386574"/>
              <a:gd name="connsiteY0" fmla="*/ 0 h 1303060"/>
              <a:gd name="connsiteX1" fmla="*/ 2386574 w 2386574"/>
              <a:gd name="connsiteY1" fmla="*/ 0 h 1303060"/>
              <a:gd name="connsiteX2" fmla="*/ 2386574 w 2386574"/>
              <a:gd name="connsiteY2" fmla="*/ 1195526 h 1303060"/>
              <a:gd name="connsiteX3" fmla="*/ 2307197 w 2386574"/>
              <a:gd name="connsiteY3" fmla="*/ 1221339 h 1303060"/>
              <a:gd name="connsiteX4" fmla="*/ 2216370 w 2386574"/>
              <a:gd name="connsiteY4" fmla="*/ 1248425 h 1303060"/>
              <a:gd name="connsiteX5" fmla="*/ 1778069 w 2386574"/>
              <a:gd name="connsiteY5" fmla="*/ 1297207 h 1303060"/>
              <a:gd name="connsiteX6" fmla="*/ 1183928 w 2386574"/>
              <a:gd name="connsiteY6" fmla="*/ 1180134 h 1303060"/>
              <a:gd name="connsiteX7" fmla="*/ 843028 w 2386574"/>
              <a:gd name="connsiteY7" fmla="*/ 1033794 h 1303060"/>
              <a:gd name="connsiteX8" fmla="*/ 258626 w 2386574"/>
              <a:gd name="connsiteY8" fmla="*/ 458189 h 1303060"/>
              <a:gd name="connsiteX9" fmla="*/ 93046 w 2386574"/>
              <a:gd name="connsiteY9" fmla="*/ 214287 h 1303060"/>
              <a:gd name="connsiteX10" fmla="*/ 5386 w 2386574"/>
              <a:gd name="connsiteY10" fmla="*/ 12916 h 1303060"/>
              <a:gd name="connsiteX11" fmla="*/ 0 w 2386574"/>
              <a:gd name="connsiteY11" fmla="*/ 0 h 13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574" h="1303060">
                <a:moveTo>
                  <a:pt x="0" y="0"/>
                </a:moveTo>
                <a:lnTo>
                  <a:pt x="2386574" y="0"/>
                </a:lnTo>
                <a:lnTo>
                  <a:pt x="2386574" y="1195526"/>
                </a:lnTo>
                <a:lnTo>
                  <a:pt x="2307197" y="1221339"/>
                </a:lnTo>
                <a:cubicBezTo>
                  <a:pt x="2273948" y="1231759"/>
                  <a:pt x="2243358" y="1240905"/>
                  <a:pt x="2216370" y="1248425"/>
                </a:cubicBezTo>
                <a:cubicBezTo>
                  <a:pt x="2000467" y="1308588"/>
                  <a:pt x="1945273" y="1308588"/>
                  <a:pt x="1778069" y="1297207"/>
                </a:cubicBezTo>
                <a:cubicBezTo>
                  <a:pt x="1610865" y="1285825"/>
                  <a:pt x="1339769" y="1224037"/>
                  <a:pt x="1183928" y="1180134"/>
                </a:cubicBezTo>
                <a:cubicBezTo>
                  <a:pt x="1028087" y="1136231"/>
                  <a:pt x="997245" y="1154118"/>
                  <a:pt x="843028" y="1033794"/>
                </a:cubicBezTo>
                <a:cubicBezTo>
                  <a:pt x="688811" y="913470"/>
                  <a:pt x="383623" y="594772"/>
                  <a:pt x="258626" y="458189"/>
                </a:cubicBezTo>
                <a:cubicBezTo>
                  <a:pt x="133629" y="321605"/>
                  <a:pt x="183953" y="412659"/>
                  <a:pt x="93046" y="214287"/>
                </a:cubicBezTo>
                <a:cubicBezTo>
                  <a:pt x="70319" y="164694"/>
                  <a:pt x="39679" y="94166"/>
                  <a:pt x="5386" y="12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Freihandform 30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930" y="360000"/>
            <a:ext cx="10969988" cy="1234800"/>
          </a:xfrm>
        </p:spPr>
        <p:txBody>
          <a:bodyPr bIns="180000"/>
          <a:lstStyle>
            <a:lvl1pPr algn="ctr">
              <a:defRPr sz="4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7" name="Freihandform 36"/>
          <p:cNvSpPr/>
          <p:nvPr userDrawn="1"/>
        </p:nvSpPr>
        <p:spPr>
          <a:xfrm>
            <a:off x="0" y="-9981"/>
            <a:ext cx="765909" cy="2675551"/>
          </a:xfrm>
          <a:custGeom>
            <a:avLst/>
            <a:gdLst>
              <a:gd name="connsiteX0" fmla="*/ 0 w 765909"/>
              <a:gd name="connsiteY0" fmla="*/ 0 h 2675551"/>
              <a:gd name="connsiteX1" fmla="*/ 538696 w 765909"/>
              <a:gd name="connsiteY1" fmla="*/ 0 h 2675551"/>
              <a:gd name="connsiteX2" fmla="*/ 572646 w 765909"/>
              <a:gd name="connsiteY2" fmla="*/ 59061 h 2675551"/>
              <a:gd name="connsiteX3" fmla="*/ 703528 w 765909"/>
              <a:gd name="connsiteY3" fmla="*/ 345644 h 2675551"/>
              <a:gd name="connsiteX4" fmla="*/ 761968 w 765909"/>
              <a:gd name="connsiteY4" fmla="*/ 843202 h 2675551"/>
              <a:gd name="connsiteX5" fmla="*/ 635347 w 765909"/>
              <a:gd name="connsiteY5" fmla="*/ 1740756 h 2675551"/>
              <a:gd name="connsiteX6" fmla="*/ 469767 w 765909"/>
              <a:gd name="connsiteY6" fmla="*/ 2121241 h 2675551"/>
              <a:gd name="connsiteX7" fmla="*/ 138607 w 765909"/>
              <a:gd name="connsiteY7" fmla="*/ 2550505 h 2675551"/>
              <a:gd name="connsiteX8" fmla="*/ 15638 w 765909"/>
              <a:gd name="connsiteY8" fmla="*/ 2665138 h 2675551"/>
              <a:gd name="connsiteX9" fmla="*/ 0 w 765909"/>
              <a:gd name="connsiteY9" fmla="*/ 2675551 h 2675551"/>
              <a:gd name="connsiteX10" fmla="*/ 0 w 765909"/>
              <a:gd name="connsiteY10" fmla="*/ 0 h 267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909" h="2675551">
                <a:moveTo>
                  <a:pt x="0" y="0"/>
                </a:moveTo>
                <a:lnTo>
                  <a:pt x="538696" y="0"/>
                </a:lnTo>
                <a:lnTo>
                  <a:pt x="572646" y="59061"/>
                </a:lnTo>
                <a:cubicBezTo>
                  <a:pt x="626013" y="157027"/>
                  <a:pt x="674308" y="257840"/>
                  <a:pt x="703528" y="345644"/>
                </a:cubicBezTo>
                <a:cubicBezTo>
                  <a:pt x="761968" y="521253"/>
                  <a:pt x="773331" y="610684"/>
                  <a:pt x="761968" y="843202"/>
                </a:cubicBezTo>
                <a:cubicBezTo>
                  <a:pt x="750605" y="1075720"/>
                  <a:pt x="684047" y="1527749"/>
                  <a:pt x="635347" y="1740756"/>
                </a:cubicBezTo>
                <a:cubicBezTo>
                  <a:pt x="586647" y="1953762"/>
                  <a:pt x="552557" y="1986282"/>
                  <a:pt x="469767" y="2121241"/>
                </a:cubicBezTo>
                <a:cubicBezTo>
                  <a:pt x="386977" y="2256200"/>
                  <a:pt x="245747" y="2443190"/>
                  <a:pt x="138607" y="2550505"/>
                </a:cubicBezTo>
                <a:cubicBezTo>
                  <a:pt x="85037" y="2604163"/>
                  <a:pt x="55817" y="2635870"/>
                  <a:pt x="15638" y="2665138"/>
                </a:cubicBezTo>
                <a:lnTo>
                  <a:pt x="0" y="26755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martArt-Platzhalter 2"/>
          <p:cNvSpPr>
            <a:spLocks noGrp="1"/>
          </p:cNvSpPr>
          <p:nvPr>
            <p:ph type="dgm" sz="quarter" idx="13"/>
          </p:nvPr>
        </p:nvSpPr>
        <p:spPr>
          <a:xfrm>
            <a:off x="611188" y="1620000"/>
            <a:ext cx="10969200" cy="4252912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de-DE"/>
              <a:t>Klicken Sie auf das Symbol, um die SmartArt-Grafik hinzuzufügen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5283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0498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221200" cy="1234884"/>
          </a:xfrm>
        </p:spPr>
        <p:txBody>
          <a:bodyPr bIns="180000"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4257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Adress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6080400"/>
            <a:ext cx="2520000" cy="4320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/>
            </a:lvl1pPr>
            <a:lvl2pPr marL="360000" indent="0">
              <a:buNone/>
              <a:defRPr sz="1400"/>
            </a:lvl2pPr>
            <a:lvl3pPr marL="720000" indent="0">
              <a:buNone/>
              <a:defRPr sz="1400"/>
            </a:lvl3pPr>
            <a:lvl4pPr marL="1080000" indent="0">
              <a:buNone/>
              <a:defRPr sz="1400"/>
            </a:lvl4pPr>
            <a:lvl5pPr marL="1440000" indent="0">
              <a:buNone/>
              <a:defRPr sz="1400"/>
            </a:lvl5pPr>
          </a:lstStyle>
          <a:p>
            <a:pPr lvl="0"/>
            <a:r>
              <a:rPr lang="de-DE" dirty="0" err="1"/>
              <a:t>Strasse</a:t>
            </a:r>
            <a:r>
              <a:rPr lang="de-DE" dirty="0"/>
              <a:t> 0</a:t>
            </a:r>
            <a:br>
              <a:rPr lang="de-DE" dirty="0"/>
            </a:br>
            <a:r>
              <a:rPr lang="de-DE" dirty="0"/>
              <a:t>0000 Ort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98800" y="1799999"/>
            <a:ext cx="9792000" cy="3240000"/>
          </a:xfrm>
        </p:spPr>
        <p:txBody>
          <a:bodyPr bIns="180000" anchor="ctr" anchorCtr="0"/>
          <a:lstStyle>
            <a:lvl1pPr algn="ctr">
              <a:defRPr sz="7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2880000" y="5863980"/>
            <a:ext cx="2520000" cy="64842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aseline="0"/>
            </a:lvl1pPr>
            <a:lvl2pPr marL="360000" indent="0">
              <a:buNone/>
              <a:defRPr sz="1400"/>
            </a:lvl2pPr>
            <a:lvl3pPr marL="720000" indent="0">
              <a:buNone/>
              <a:defRPr sz="1400"/>
            </a:lvl3pPr>
            <a:lvl4pPr marL="1080000" indent="0">
              <a:buNone/>
              <a:defRPr sz="1400"/>
            </a:lvl4pPr>
            <a:lvl5pPr marL="1440000" indent="0">
              <a:buNone/>
              <a:defRPr sz="1400"/>
            </a:lvl5pPr>
          </a:lstStyle>
          <a:p>
            <a:pPr lvl="0"/>
            <a:r>
              <a:rPr lang="de-DE" dirty="0"/>
              <a:t>+41 00 000 00 00</a:t>
            </a:r>
            <a:br>
              <a:rPr lang="de-DE" dirty="0"/>
            </a:br>
            <a:r>
              <a:rPr lang="de-DE" dirty="0"/>
              <a:t>info@inoverde.ch</a:t>
            </a:r>
            <a:br>
              <a:rPr lang="de-DE" dirty="0"/>
            </a:br>
            <a:r>
              <a:rPr lang="de-DE" dirty="0"/>
              <a:t>www.inoverde.ch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876909" cy="2283677"/>
          </a:xfrm>
          <a:custGeom>
            <a:avLst/>
            <a:gdLst>
              <a:gd name="connsiteX0" fmla="*/ 0 w 1876909"/>
              <a:gd name="connsiteY0" fmla="*/ 0 h 2283677"/>
              <a:gd name="connsiteX1" fmla="*/ 1876909 w 1876909"/>
              <a:gd name="connsiteY1" fmla="*/ 0 h 2283677"/>
              <a:gd name="connsiteX2" fmla="*/ 1875843 w 1876909"/>
              <a:gd name="connsiteY2" fmla="*/ 27403 h 2283677"/>
              <a:gd name="connsiteX3" fmla="*/ 1749222 w 1876909"/>
              <a:gd name="connsiteY3" fmla="*/ 924957 h 2283677"/>
              <a:gd name="connsiteX4" fmla="*/ 1583642 w 1876909"/>
              <a:gd name="connsiteY4" fmla="*/ 1305442 h 2283677"/>
              <a:gd name="connsiteX5" fmla="*/ 1252482 w 1876909"/>
              <a:gd name="connsiteY5" fmla="*/ 1734706 h 2283677"/>
              <a:gd name="connsiteX6" fmla="*/ 940800 w 1876909"/>
              <a:gd name="connsiteY6" fmla="*/ 1949338 h 2283677"/>
              <a:gd name="connsiteX7" fmla="*/ 83679 w 1876909"/>
              <a:gd name="connsiteY7" fmla="*/ 2261530 h 2283677"/>
              <a:gd name="connsiteX8" fmla="*/ 9716 w 1876909"/>
              <a:gd name="connsiteY8" fmla="*/ 2281366 h 2283677"/>
              <a:gd name="connsiteX9" fmla="*/ 0 w 1876909"/>
              <a:gd name="connsiteY9" fmla="*/ 2283677 h 22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909" h="2283677">
                <a:moveTo>
                  <a:pt x="0" y="0"/>
                </a:moveTo>
                <a:lnTo>
                  <a:pt x="1876909" y="0"/>
                </a:lnTo>
                <a:lnTo>
                  <a:pt x="1875843" y="27403"/>
                </a:lnTo>
                <a:cubicBezTo>
                  <a:pt x="1864480" y="259920"/>
                  <a:pt x="1797922" y="711950"/>
                  <a:pt x="1749222" y="924957"/>
                </a:cubicBezTo>
                <a:cubicBezTo>
                  <a:pt x="1700522" y="1137963"/>
                  <a:pt x="1666432" y="1170483"/>
                  <a:pt x="1583642" y="1305442"/>
                </a:cubicBezTo>
                <a:cubicBezTo>
                  <a:pt x="1500852" y="1440401"/>
                  <a:pt x="1359622" y="1627391"/>
                  <a:pt x="1252482" y="1734706"/>
                </a:cubicBezTo>
                <a:cubicBezTo>
                  <a:pt x="1145343" y="1842022"/>
                  <a:pt x="1135600" y="1861534"/>
                  <a:pt x="940800" y="1949338"/>
                </a:cubicBezTo>
                <a:cubicBezTo>
                  <a:pt x="746000" y="2037142"/>
                  <a:pt x="299582" y="2201368"/>
                  <a:pt x="83679" y="2261530"/>
                </a:cubicBezTo>
                <a:cubicBezTo>
                  <a:pt x="56691" y="2269050"/>
                  <a:pt x="32214" y="2275631"/>
                  <a:pt x="9716" y="2281366"/>
                </a:cubicBezTo>
                <a:lnTo>
                  <a:pt x="0" y="2283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Bild Optional</a:t>
            </a:r>
          </a:p>
        </p:txBody>
      </p:sp>
      <p:sp>
        <p:nvSpPr>
          <p:cNvPr id="10" name="Freihandform 9"/>
          <p:cNvSpPr/>
          <p:nvPr userDrawn="1"/>
        </p:nvSpPr>
        <p:spPr>
          <a:xfrm>
            <a:off x="3366725" y="-1"/>
            <a:ext cx="3377022" cy="864284"/>
          </a:xfrm>
          <a:custGeom>
            <a:avLst/>
            <a:gdLst>
              <a:gd name="connsiteX0" fmla="*/ 0 w 3377022"/>
              <a:gd name="connsiteY0" fmla="*/ 0 h 864284"/>
              <a:gd name="connsiteX1" fmla="*/ 3377022 w 3377022"/>
              <a:gd name="connsiteY1" fmla="*/ 0 h 864284"/>
              <a:gd name="connsiteX2" fmla="*/ 3319603 w 3377022"/>
              <a:gd name="connsiteY2" fmla="*/ 78559 h 864284"/>
              <a:gd name="connsiteX3" fmla="*/ 3144892 w 3377022"/>
              <a:gd name="connsiteY3" fmla="*/ 282825 h 864284"/>
              <a:gd name="connsiteX4" fmla="*/ 2833210 w 3377022"/>
              <a:gd name="connsiteY4" fmla="*/ 497457 h 864284"/>
              <a:gd name="connsiteX5" fmla="*/ 1976089 w 3377022"/>
              <a:gd name="connsiteY5" fmla="*/ 809649 h 864284"/>
              <a:gd name="connsiteX6" fmla="*/ 1537788 w 3377022"/>
              <a:gd name="connsiteY6" fmla="*/ 858431 h 864284"/>
              <a:gd name="connsiteX7" fmla="*/ 943648 w 3377022"/>
              <a:gd name="connsiteY7" fmla="*/ 741358 h 864284"/>
              <a:gd name="connsiteX8" fmla="*/ 602747 w 3377022"/>
              <a:gd name="connsiteY8" fmla="*/ 595018 h 864284"/>
              <a:gd name="connsiteX9" fmla="*/ 18346 w 3377022"/>
              <a:gd name="connsiteY9" fmla="*/ 19413 h 864284"/>
              <a:gd name="connsiteX10" fmla="*/ 0 w 3377022"/>
              <a:gd name="connsiteY10" fmla="*/ 0 h 8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7022" h="864284">
                <a:moveTo>
                  <a:pt x="0" y="0"/>
                </a:moveTo>
                <a:lnTo>
                  <a:pt x="3377022" y="0"/>
                </a:lnTo>
                <a:lnTo>
                  <a:pt x="3319603" y="78559"/>
                </a:lnTo>
                <a:cubicBezTo>
                  <a:pt x="3260555" y="155591"/>
                  <a:pt x="3198462" y="229168"/>
                  <a:pt x="3144892" y="282825"/>
                </a:cubicBezTo>
                <a:cubicBezTo>
                  <a:pt x="3037753" y="390141"/>
                  <a:pt x="3028010" y="409653"/>
                  <a:pt x="2833210" y="497457"/>
                </a:cubicBezTo>
                <a:cubicBezTo>
                  <a:pt x="2638410" y="585261"/>
                  <a:pt x="2191993" y="749487"/>
                  <a:pt x="1976089" y="809649"/>
                </a:cubicBezTo>
                <a:cubicBezTo>
                  <a:pt x="1760186" y="869812"/>
                  <a:pt x="1704992" y="869812"/>
                  <a:pt x="1537788" y="858431"/>
                </a:cubicBezTo>
                <a:cubicBezTo>
                  <a:pt x="1370584" y="847049"/>
                  <a:pt x="1099488" y="785261"/>
                  <a:pt x="943648" y="741358"/>
                </a:cubicBezTo>
                <a:cubicBezTo>
                  <a:pt x="787807" y="697455"/>
                  <a:pt x="756964" y="715342"/>
                  <a:pt x="602747" y="595018"/>
                </a:cubicBezTo>
                <a:cubicBezTo>
                  <a:pt x="448530" y="474694"/>
                  <a:pt x="143342" y="155996"/>
                  <a:pt x="18346" y="194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/>
          <p:cNvSpPr/>
          <p:nvPr userDrawn="1"/>
        </p:nvSpPr>
        <p:spPr>
          <a:xfrm>
            <a:off x="11226576" y="2731735"/>
            <a:ext cx="963024" cy="3472489"/>
          </a:xfrm>
          <a:custGeom>
            <a:avLst/>
            <a:gdLst>
              <a:gd name="connsiteX0" fmla="*/ 963024 w 963024"/>
              <a:gd name="connsiteY0" fmla="*/ 0 h 3472489"/>
              <a:gd name="connsiteX1" fmla="*/ 963024 w 963024"/>
              <a:gd name="connsiteY1" fmla="*/ 3472489 h 3472489"/>
              <a:gd name="connsiteX2" fmla="*/ 879992 w 963024"/>
              <a:gd name="connsiteY2" fmla="*/ 3390174 h 3472489"/>
              <a:gd name="connsiteX3" fmla="*/ 598748 w 963024"/>
              <a:gd name="connsiteY3" fmla="*/ 3096274 h 3472489"/>
              <a:gd name="connsiteX4" fmla="*/ 433168 w 963024"/>
              <a:gd name="connsiteY4" fmla="*/ 2852372 h 3472489"/>
              <a:gd name="connsiteX5" fmla="*/ 53307 w 963024"/>
              <a:gd name="connsiteY5" fmla="*/ 1906039 h 3472489"/>
              <a:gd name="connsiteX6" fmla="*/ 4608 w 963024"/>
              <a:gd name="connsiteY6" fmla="*/ 1564578 h 3472489"/>
              <a:gd name="connsiteX7" fmla="*/ 24087 w 963024"/>
              <a:gd name="connsiteY7" fmla="*/ 1067021 h 3472489"/>
              <a:gd name="connsiteX8" fmla="*/ 199408 w 963024"/>
              <a:gd name="connsiteY8" fmla="*/ 754829 h 3472489"/>
              <a:gd name="connsiteX9" fmla="*/ 725369 w 963024"/>
              <a:gd name="connsiteY9" fmla="*/ 140199 h 3472489"/>
              <a:gd name="connsiteX10" fmla="*/ 935159 w 963024"/>
              <a:gd name="connsiteY10" fmla="*/ 9864 h 3472489"/>
              <a:gd name="connsiteX11" fmla="*/ 963024 w 963024"/>
              <a:gd name="connsiteY11" fmla="*/ 0 h 347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3024" h="3472489">
                <a:moveTo>
                  <a:pt x="963024" y="0"/>
                </a:moveTo>
                <a:lnTo>
                  <a:pt x="963024" y="3472489"/>
                </a:lnTo>
                <a:lnTo>
                  <a:pt x="879992" y="3390174"/>
                </a:lnTo>
                <a:cubicBezTo>
                  <a:pt x="768793" y="3278386"/>
                  <a:pt x="661246" y="3164566"/>
                  <a:pt x="598748" y="3096274"/>
                </a:cubicBezTo>
                <a:cubicBezTo>
                  <a:pt x="473751" y="2959690"/>
                  <a:pt x="524075" y="3050744"/>
                  <a:pt x="433168" y="2852372"/>
                </a:cubicBezTo>
                <a:cubicBezTo>
                  <a:pt x="342262" y="2653999"/>
                  <a:pt x="124734" y="2120670"/>
                  <a:pt x="53307" y="1906039"/>
                </a:cubicBezTo>
                <a:cubicBezTo>
                  <a:pt x="-18120" y="1691407"/>
                  <a:pt x="9478" y="1704414"/>
                  <a:pt x="4608" y="1564578"/>
                </a:cubicBezTo>
                <a:cubicBezTo>
                  <a:pt x="-262" y="1424743"/>
                  <a:pt x="-8379" y="1201980"/>
                  <a:pt x="24087" y="1067021"/>
                </a:cubicBezTo>
                <a:cubicBezTo>
                  <a:pt x="56554" y="932062"/>
                  <a:pt x="82527" y="909299"/>
                  <a:pt x="199408" y="754829"/>
                </a:cubicBezTo>
                <a:cubicBezTo>
                  <a:pt x="316288" y="600358"/>
                  <a:pt x="582515" y="271904"/>
                  <a:pt x="725369" y="140199"/>
                </a:cubicBezTo>
                <a:cubicBezTo>
                  <a:pt x="832510" y="41420"/>
                  <a:pt x="845597" y="40504"/>
                  <a:pt x="935159" y="9864"/>
                </a:cubicBezTo>
                <a:lnTo>
                  <a:pt x="9630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3484099"/>
            <a:ext cx="330313" cy="2344858"/>
          </a:xfrm>
          <a:custGeom>
            <a:avLst/>
            <a:gdLst>
              <a:gd name="connsiteX0" fmla="*/ 0 w 330313"/>
              <a:gd name="connsiteY0" fmla="*/ 0 h 2344858"/>
              <a:gd name="connsiteX1" fmla="*/ 54945 w 330313"/>
              <a:gd name="connsiteY1" fmla="*/ 87865 h 2344858"/>
              <a:gd name="connsiteX2" fmla="*/ 267932 w 330313"/>
              <a:gd name="connsiteY2" fmla="*/ 517283 h 2344858"/>
              <a:gd name="connsiteX3" fmla="*/ 326372 w 330313"/>
              <a:gd name="connsiteY3" fmla="*/ 1014841 h 2344858"/>
              <a:gd name="connsiteX4" fmla="*/ 199751 w 330313"/>
              <a:gd name="connsiteY4" fmla="*/ 1912395 h 2344858"/>
              <a:gd name="connsiteX5" fmla="*/ 34171 w 330313"/>
              <a:gd name="connsiteY5" fmla="*/ 2292880 h 2344858"/>
              <a:gd name="connsiteX6" fmla="*/ 0 w 330313"/>
              <a:gd name="connsiteY6" fmla="*/ 2344858 h 2344858"/>
              <a:gd name="connsiteX7" fmla="*/ 0 w 330313"/>
              <a:gd name="connsiteY7" fmla="*/ 0 h 23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13" h="2344858">
                <a:moveTo>
                  <a:pt x="0" y="0"/>
                </a:moveTo>
                <a:lnTo>
                  <a:pt x="54945" y="87865"/>
                </a:lnTo>
                <a:cubicBezTo>
                  <a:pt x="137354" y="224602"/>
                  <a:pt x="224102" y="385577"/>
                  <a:pt x="267932" y="517283"/>
                </a:cubicBezTo>
                <a:cubicBezTo>
                  <a:pt x="326372" y="692892"/>
                  <a:pt x="337735" y="782323"/>
                  <a:pt x="326372" y="1014841"/>
                </a:cubicBezTo>
                <a:cubicBezTo>
                  <a:pt x="315009" y="1247359"/>
                  <a:pt x="248451" y="1699388"/>
                  <a:pt x="199751" y="1912395"/>
                </a:cubicBezTo>
                <a:cubicBezTo>
                  <a:pt x="151051" y="2125401"/>
                  <a:pt x="116961" y="2157921"/>
                  <a:pt x="34171" y="2292880"/>
                </a:cubicBezTo>
                <a:lnTo>
                  <a:pt x="0" y="23448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2" name="Textfeld 1"/>
          <p:cNvSpPr txBox="1"/>
          <p:nvPr userDrawn="1"/>
        </p:nvSpPr>
        <p:spPr>
          <a:xfrm>
            <a:off x="360000" y="5654064"/>
            <a:ext cx="2520000" cy="4308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CH" sz="1400" b="1" dirty="0"/>
              <a:t>Inoverde</a:t>
            </a:r>
          </a:p>
          <a:p>
            <a:r>
              <a:rPr lang="de-CH" sz="1400" b="1" dirty="0"/>
              <a:t>fenaco Genossenschaft</a:t>
            </a:r>
          </a:p>
        </p:txBody>
      </p:sp>
    </p:spTree>
    <p:extLst>
      <p:ext uri="{BB962C8B-B14F-4D97-AF65-F5344CB8AC3E}">
        <p14:creationId xmlns:p14="http://schemas.microsoft.com/office/powerpoint/2010/main" val="4034785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ohne Adress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98800" y="1799999"/>
            <a:ext cx="9792000" cy="3240000"/>
          </a:xfrm>
        </p:spPr>
        <p:txBody>
          <a:bodyPr bIns="180000" anchor="ctr" anchorCtr="0"/>
          <a:lstStyle>
            <a:lvl1pPr algn="ctr">
              <a:defRPr sz="7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876909" cy="2283677"/>
          </a:xfrm>
          <a:custGeom>
            <a:avLst/>
            <a:gdLst>
              <a:gd name="connsiteX0" fmla="*/ 0 w 1876909"/>
              <a:gd name="connsiteY0" fmla="*/ 0 h 2283677"/>
              <a:gd name="connsiteX1" fmla="*/ 1876909 w 1876909"/>
              <a:gd name="connsiteY1" fmla="*/ 0 h 2283677"/>
              <a:gd name="connsiteX2" fmla="*/ 1875843 w 1876909"/>
              <a:gd name="connsiteY2" fmla="*/ 27403 h 2283677"/>
              <a:gd name="connsiteX3" fmla="*/ 1749222 w 1876909"/>
              <a:gd name="connsiteY3" fmla="*/ 924957 h 2283677"/>
              <a:gd name="connsiteX4" fmla="*/ 1583642 w 1876909"/>
              <a:gd name="connsiteY4" fmla="*/ 1305442 h 2283677"/>
              <a:gd name="connsiteX5" fmla="*/ 1252482 w 1876909"/>
              <a:gd name="connsiteY5" fmla="*/ 1734706 h 2283677"/>
              <a:gd name="connsiteX6" fmla="*/ 940800 w 1876909"/>
              <a:gd name="connsiteY6" fmla="*/ 1949338 h 2283677"/>
              <a:gd name="connsiteX7" fmla="*/ 83679 w 1876909"/>
              <a:gd name="connsiteY7" fmla="*/ 2261530 h 2283677"/>
              <a:gd name="connsiteX8" fmla="*/ 9716 w 1876909"/>
              <a:gd name="connsiteY8" fmla="*/ 2281366 h 2283677"/>
              <a:gd name="connsiteX9" fmla="*/ 0 w 1876909"/>
              <a:gd name="connsiteY9" fmla="*/ 2283677 h 22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909" h="2283677">
                <a:moveTo>
                  <a:pt x="0" y="0"/>
                </a:moveTo>
                <a:lnTo>
                  <a:pt x="1876909" y="0"/>
                </a:lnTo>
                <a:lnTo>
                  <a:pt x="1875843" y="27403"/>
                </a:lnTo>
                <a:cubicBezTo>
                  <a:pt x="1864480" y="259920"/>
                  <a:pt x="1797922" y="711950"/>
                  <a:pt x="1749222" y="924957"/>
                </a:cubicBezTo>
                <a:cubicBezTo>
                  <a:pt x="1700522" y="1137963"/>
                  <a:pt x="1666432" y="1170483"/>
                  <a:pt x="1583642" y="1305442"/>
                </a:cubicBezTo>
                <a:cubicBezTo>
                  <a:pt x="1500852" y="1440401"/>
                  <a:pt x="1359622" y="1627391"/>
                  <a:pt x="1252482" y="1734706"/>
                </a:cubicBezTo>
                <a:cubicBezTo>
                  <a:pt x="1145343" y="1842022"/>
                  <a:pt x="1135600" y="1861534"/>
                  <a:pt x="940800" y="1949338"/>
                </a:cubicBezTo>
                <a:cubicBezTo>
                  <a:pt x="746000" y="2037142"/>
                  <a:pt x="299582" y="2201368"/>
                  <a:pt x="83679" y="2261530"/>
                </a:cubicBezTo>
                <a:cubicBezTo>
                  <a:pt x="56691" y="2269050"/>
                  <a:pt x="32214" y="2275631"/>
                  <a:pt x="9716" y="2281366"/>
                </a:cubicBezTo>
                <a:lnTo>
                  <a:pt x="0" y="2283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Bild Optional</a:t>
            </a:r>
          </a:p>
        </p:txBody>
      </p:sp>
      <p:sp>
        <p:nvSpPr>
          <p:cNvPr id="10" name="Freihandform 9"/>
          <p:cNvSpPr/>
          <p:nvPr userDrawn="1"/>
        </p:nvSpPr>
        <p:spPr>
          <a:xfrm>
            <a:off x="3366725" y="-1"/>
            <a:ext cx="3377022" cy="864284"/>
          </a:xfrm>
          <a:custGeom>
            <a:avLst/>
            <a:gdLst>
              <a:gd name="connsiteX0" fmla="*/ 0 w 3377022"/>
              <a:gd name="connsiteY0" fmla="*/ 0 h 864284"/>
              <a:gd name="connsiteX1" fmla="*/ 3377022 w 3377022"/>
              <a:gd name="connsiteY1" fmla="*/ 0 h 864284"/>
              <a:gd name="connsiteX2" fmla="*/ 3319603 w 3377022"/>
              <a:gd name="connsiteY2" fmla="*/ 78559 h 864284"/>
              <a:gd name="connsiteX3" fmla="*/ 3144892 w 3377022"/>
              <a:gd name="connsiteY3" fmla="*/ 282825 h 864284"/>
              <a:gd name="connsiteX4" fmla="*/ 2833210 w 3377022"/>
              <a:gd name="connsiteY4" fmla="*/ 497457 h 864284"/>
              <a:gd name="connsiteX5" fmla="*/ 1976089 w 3377022"/>
              <a:gd name="connsiteY5" fmla="*/ 809649 h 864284"/>
              <a:gd name="connsiteX6" fmla="*/ 1537788 w 3377022"/>
              <a:gd name="connsiteY6" fmla="*/ 858431 h 864284"/>
              <a:gd name="connsiteX7" fmla="*/ 943648 w 3377022"/>
              <a:gd name="connsiteY7" fmla="*/ 741358 h 864284"/>
              <a:gd name="connsiteX8" fmla="*/ 602747 w 3377022"/>
              <a:gd name="connsiteY8" fmla="*/ 595018 h 864284"/>
              <a:gd name="connsiteX9" fmla="*/ 18346 w 3377022"/>
              <a:gd name="connsiteY9" fmla="*/ 19413 h 864284"/>
              <a:gd name="connsiteX10" fmla="*/ 0 w 3377022"/>
              <a:gd name="connsiteY10" fmla="*/ 0 h 8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7022" h="864284">
                <a:moveTo>
                  <a:pt x="0" y="0"/>
                </a:moveTo>
                <a:lnTo>
                  <a:pt x="3377022" y="0"/>
                </a:lnTo>
                <a:lnTo>
                  <a:pt x="3319603" y="78559"/>
                </a:lnTo>
                <a:cubicBezTo>
                  <a:pt x="3260555" y="155591"/>
                  <a:pt x="3198462" y="229168"/>
                  <a:pt x="3144892" y="282825"/>
                </a:cubicBezTo>
                <a:cubicBezTo>
                  <a:pt x="3037753" y="390141"/>
                  <a:pt x="3028010" y="409653"/>
                  <a:pt x="2833210" y="497457"/>
                </a:cubicBezTo>
                <a:cubicBezTo>
                  <a:pt x="2638410" y="585261"/>
                  <a:pt x="2191993" y="749487"/>
                  <a:pt x="1976089" y="809649"/>
                </a:cubicBezTo>
                <a:cubicBezTo>
                  <a:pt x="1760186" y="869812"/>
                  <a:pt x="1704992" y="869812"/>
                  <a:pt x="1537788" y="858431"/>
                </a:cubicBezTo>
                <a:cubicBezTo>
                  <a:pt x="1370584" y="847049"/>
                  <a:pt x="1099488" y="785261"/>
                  <a:pt x="943648" y="741358"/>
                </a:cubicBezTo>
                <a:cubicBezTo>
                  <a:pt x="787807" y="697455"/>
                  <a:pt x="756964" y="715342"/>
                  <a:pt x="602747" y="595018"/>
                </a:cubicBezTo>
                <a:cubicBezTo>
                  <a:pt x="448530" y="474694"/>
                  <a:pt x="143342" y="155996"/>
                  <a:pt x="18346" y="194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 userDrawn="1"/>
        </p:nvSpPr>
        <p:spPr>
          <a:xfrm>
            <a:off x="6233534" y="6180756"/>
            <a:ext cx="3119897" cy="677245"/>
          </a:xfrm>
          <a:custGeom>
            <a:avLst/>
            <a:gdLst>
              <a:gd name="connsiteX0" fmla="*/ 1682852 w 3119897"/>
              <a:gd name="connsiteY0" fmla="*/ 435 h 677245"/>
              <a:gd name="connsiteX1" fmla="*/ 1914178 w 3119897"/>
              <a:gd name="connsiteY1" fmla="*/ 24824 h 677245"/>
              <a:gd name="connsiteX2" fmla="*/ 2430400 w 3119897"/>
              <a:gd name="connsiteY2" fmla="*/ 151653 h 677245"/>
              <a:gd name="connsiteX3" fmla="*/ 2781039 w 3119897"/>
              <a:gd name="connsiteY3" fmla="*/ 385798 h 677245"/>
              <a:gd name="connsiteX4" fmla="*/ 3092721 w 3119897"/>
              <a:gd name="connsiteY4" fmla="*/ 649211 h 677245"/>
              <a:gd name="connsiteX5" fmla="*/ 3119897 w 3119897"/>
              <a:gd name="connsiteY5" fmla="*/ 677245 h 677245"/>
              <a:gd name="connsiteX6" fmla="*/ 0 w 3119897"/>
              <a:gd name="connsiteY6" fmla="*/ 677245 h 677245"/>
              <a:gd name="connsiteX7" fmla="*/ 63194 w 3119897"/>
              <a:gd name="connsiteY7" fmla="*/ 609538 h 677245"/>
              <a:gd name="connsiteX8" fmla="*/ 122015 w 3119897"/>
              <a:gd name="connsiteY8" fmla="*/ 551650 h 677245"/>
              <a:gd name="connsiteX9" fmla="*/ 453175 w 3119897"/>
              <a:gd name="connsiteY9" fmla="*/ 376041 h 677245"/>
              <a:gd name="connsiteX10" fmla="*/ 1397957 w 3119897"/>
              <a:gd name="connsiteY10" fmla="*/ 34581 h 677245"/>
              <a:gd name="connsiteX11" fmla="*/ 1682852 w 3119897"/>
              <a:gd name="connsiteY11" fmla="*/ 435 h 6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897" h="677245">
                <a:moveTo>
                  <a:pt x="1682852" y="435"/>
                </a:moveTo>
                <a:cubicBezTo>
                  <a:pt x="1759961" y="2874"/>
                  <a:pt x="1828141" y="15068"/>
                  <a:pt x="1914178" y="24824"/>
                </a:cubicBezTo>
                <a:cubicBezTo>
                  <a:pt x="2086252" y="44336"/>
                  <a:pt x="2285923" y="91491"/>
                  <a:pt x="2430400" y="151653"/>
                </a:cubicBezTo>
                <a:cubicBezTo>
                  <a:pt x="2574876" y="211816"/>
                  <a:pt x="2670653" y="302872"/>
                  <a:pt x="2781039" y="385798"/>
                </a:cubicBezTo>
                <a:cubicBezTo>
                  <a:pt x="2891425" y="468724"/>
                  <a:pt x="2990452" y="545147"/>
                  <a:pt x="3092721" y="649211"/>
                </a:cubicBezTo>
                <a:lnTo>
                  <a:pt x="3119897" y="677245"/>
                </a:lnTo>
                <a:lnTo>
                  <a:pt x="0" y="677245"/>
                </a:lnTo>
                <a:lnTo>
                  <a:pt x="63194" y="609538"/>
                </a:lnTo>
                <a:cubicBezTo>
                  <a:pt x="84374" y="587650"/>
                  <a:pt x="104158" y="568113"/>
                  <a:pt x="122015" y="551650"/>
                </a:cubicBezTo>
                <a:cubicBezTo>
                  <a:pt x="264870" y="419944"/>
                  <a:pt x="240518" y="462219"/>
                  <a:pt x="453175" y="376041"/>
                </a:cubicBezTo>
                <a:cubicBezTo>
                  <a:pt x="665832" y="289864"/>
                  <a:pt x="1154457" y="93117"/>
                  <a:pt x="1397957" y="34581"/>
                </a:cubicBezTo>
                <a:cubicBezTo>
                  <a:pt x="1519708" y="5313"/>
                  <a:pt x="1605744" y="-2004"/>
                  <a:pt x="1682852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/>
          <p:cNvSpPr/>
          <p:nvPr userDrawn="1"/>
        </p:nvSpPr>
        <p:spPr>
          <a:xfrm>
            <a:off x="11226576" y="2731735"/>
            <a:ext cx="963024" cy="3472489"/>
          </a:xfrm>
          <a:custGeom>
            <a:avLst/>
            <a:gdLst>
              <a:gd name="connsiteX0" fmla="*/ 963024 w 963024"/>
              <a:gd name="connsiteY0" fmla="*/ 0 h 3472489"/>
              <a:gd name="connsiteX1" fmla="*/ 963024 w 963024"/>
              <a:gd name="connsiteY1" fmla="*/ 3472489 h 3472489"/>
              <a:gd name="connsiteX2" fmla="*/ 879992 w 963024"/>
              <a:gd name="connsiteY2" fmla="*/ 3390174 h 3472489"/>
              <a:gd name="connsiteX3" fmla="*/ 598748 w 963024"/>
              <a:gd name="connsiteY3" fmla="*/ 3096274 h 3472489"/>
              <a:gd name="connsiteX4" fmla="*/ 433168 w 963024"/>
              <a:gd name="connsiteY4" fmla="*/ 2852372 h 3472489"/>
              <a:gd name="connsiteX5" fmla="*/ 53307 w 963024"/>
              <a:gd name="connsiteY5" fmla="*/ 1906039 h 3472489"/>
              <a:gd name="connsiteX6" fmla="*/ 4608 w 963024"/>
              <a:gd name="connsiteY6" fmla="*/ 1564578 h 3472489"/>
              <a:gd name="connsiteX7" fmla="*/ 24087 w 963024"/>
              <a:gd name="connsiteY7" fmla="*/ 1067021 h 3472489"/>
              <a:gd name="connsiteX8" fmla="*/ 199408 w 963024"/>
              <a:gd name="connsiteY8" fmla="*/ 754829 h 3472489"/>
              <a:gd name="connsiteX9" fmla="*/ 725369 w 963024"/>
              <a:gd name="connsiteY9" fmla="*/ 140199 h 3472489"/>
              <a:gd name="connsiteX10" fmla="*/ 935159 w 963024"/>
              <a:gd name="connsiteY10" fmla="*/ 9864 h 3472489"/>
              <a:gd name="connsiteX11" fmla="*/ 963024 w 963024"/>
              <a:gd name="connsiteY11" fmla="*/ 0 h 347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3024" h="3472489">
                <a:moveTo>
                  <a:pt x="963024" y="0"/>
                </a:moveTo>
                <a:lnTo>
                  <a:pt x="963024" y="3472489"/>
                </a:lnTo>
                <a:lnTo>
                  <a:pt x="879992" y="3390174"/>
                </a:lnTo>
                <a:cubicBezTo>
                  <a:pt x="768793" y="3278386"/>
                  <a:pt x="661246" y="3164566"/>
                  <a:pt x="598748" y="3096274"/>
                </a:cubicBezTo>
                <a:cubicBezTo>
                  <a:pt x="473751" y="2959690"/>
                  <a:pt x="524075" y="3050744"/>
                  <a:pt x="433168" y="2852372"/>
                </a:cubicBezTo>
                <a:cubicBezTo>
                  <a:pt x="342262" y="2653999"/>
                  <a:pt x="124734" y="2120670"/>
                  <a:pt x="53307" y="1906039"/>
                </a:cubicBezTo>
                <a:cubicBezTo>
                  <a:pt x="-18120" y="1691407"/>
                  <a:pt x="9478" y="1704414"/>
                  <a:pt x="4608" y="1564578"/>
                </a:cubicBezTo>
                <a:cubicBezTo>
                  <a:pt x="-262" y="1424743"/>
                  <a:pt x="-8379" y="1201980"/>
                  <a:pt x="24087" y="1067021"/>
                </a:cubicBezTo>
                <a:cubicBezTo>
                  <a:pt x="56554" y="932062"/>
                  <a:pt x="82527" y="909299"/>
                  <a:pt x="199408" y="754829"/>
                </a:cubicBezTo>
                <a:cubicBezTo>
                  <a:pt x="316288" y="600358"/>
                  <a:pt x="582515" y="271904"/>
                  <a:pt x="725369" y="140199"/>
                </a:cubicBezTo>
                <a:cubicBezTo>
                  <a:pt x="832510" y="41420"/>
                  <a:pt x="845597" y="40504"/>
                  <a:pt x="935159" y="9864"/>
                </a:cubicBezTo>
                <a:lnTo>
                  <a:pt x="9630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4036994"/>
            <a:ext cx="330313" cy="2344858"/>
          </a:xfrm>
          <a:custGeom>
            <a:avLst/>
            <a:gdLst>
              <a:gd name="connsiteX0" fmla="*/ 0 w 330313"/>
              <a:gd name="connsiteY0" fmla="*/ 0 h 2344858"/>
              <a:gd name="connsiteX1" fmla="*/ 54945 w 330313"/>
              <a:gd name="connsiteY1" fmla="*/ 87865 h 2344858"/>
              <a:gd name="connsiteX2" fmla="*/ 267932 w 330313"/>
              <a:gd name="connsiteY2" fmla="*/ 517283 h 2344858"/>
              <a:gd name="connsiteX3" fmla="*/ 326372 w 330313"/>
              <a:gd name="connsiteY3" fmla="*/ 1014841 h 2344858"/>
              <a:gd name="connsiteX4" fmla="*/ 199751 w 330313"/>
              <a:gd name="connsiteY4" fmla="*/ 1912395 h 2344858"/>
              <a:gd name="connsiteX5" fmla="*/ 34171 w 330313"/>
              <a:gd name="connsiteY5" fmla="*/ 2292880 h 2344858"/>
              <a:gd name="connsiteX6" fmla="*/ 0 w 330313"/>
              <a:gd name="connsiteY6" fmla="*/ 2344858 h 2344858"/>
              <a:gd name="connsiteX7" fmla="*/ 0 w 330313"/>
              <a:gd name="connsiteY7" fmla="*/ 0 h 23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13" h="2344858">
                <a:moveTo>
                  <a:pt x="0" y="0"/>
                </a:moveTo>
                <a:lnTo>
                  <a:pt x="54945" y="87865"/>
                </a:lnTo>
                <a:cubicBezTo>
                  <a:pt x="137354" y="224602"/>
                  <a:pt x="224102" y="385577"/>
                  <a:pt x="267932" y="517283"/>
                </a:cubicBezTo>
                <a:cubicBezTo>
                  <a:pt x="326372" y="692892"/>
                  <a:pt x="337735" y="782323"/>
                  <a:pt x="326372" y="1014841"/>
                </a:cubicBezTo>
                <a:cubicBezTo>
                  <a:pt x="315009" y="1247359"/>
                  <a:pt x="248451" y="1699388"/>
                  <a:pt x="199751" y="1912395"/>
                </a:cubicBezTo>
                <a:cubicBezTo>
                  <a:pt x="151051" y="2125401"/>
                  <a:pt x="116961" y="2157921"/>
                  <a:pt x="34171" y="2292880"/>
                </a:cubicBezTo>
                <a:lnTo>
                  <a:pt x="0" y="23448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7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809737"/>
            <a:ext cx="9792000" cy="4320000"/>
          </a:xfrm>
        </p:spPr>
        <p:txBody>
          <a:bodyPr>
            <a:noAutofit/>
          </a:bodyPr>
          <a:lstStyle>
            <a:lvl1pPr marL="360000" indent="-360000">
              <a:spcAft>
                <a:spcPts val="1200"/>
              </a:spcAft>
              <a:defRPr sz="4000" b="1"/>
            </a:lvl1pPr>
            <a:lvl2pPr>
              <a:spcAft>
                <a:spcPts val="1200"/>
              </a:spcAft>
              <a:defRPr sz="4000" b="1"/>
            </a:lvl2pPr>
            <a:lvl3pPr>
              <a:spcAft>
                <a:spcPts val="1200"/>
              </a:spcAft>
              <a:defRPr sz="4000" b="1"/>
            </a:lvl3pPr>
            <a:lvl4pPr>
              <a:spcAft>
                <a:spcPts val="1200"/>
              </a:spcAft>
              <a:defRPr sz="4000" b="1"/>
            </a:lvl4pPr>
            <a:lvl5pPr>
              <a:spcAft>
                <a:spcPts val="1200"/>
              </a:spcAft>
              <a:defRPr sz="4000" b="1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7984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–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98800" y="1799999"/>
            <a:ext cx="9792000" cy="3240000"/>
          </a:xfrm>
        </p:spPr>
        <p:txBody>
          <a:bodyPr bIns="180000" anchor="ctr" anchorCtr="0"/>
          <a:lstStyle>
            <a:lvl1pPr algn="ctr">
              <a:defRPr sz="7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1466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–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98800" y="1799999"/>
            <a:ext cx="9792000" cy="3240000"/>
          </a:xfrm>
        </p:spPr>
        <p:txBody>
          <a:bodyPr bIns="180000" anchor="ctr" anchorCtr="0"/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07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809737"/>
            <a:ext cx="9792000" cy="4320000"/>
          </a:xfrm>
        </p:spPr>
        <p:txBody>
          <a:bodyPr>
            <a:noAutofit/>
          </a:bodyPr>
          <a:lstStyle>
            <a:lvl1pPr marL="540000" indent="-540000">
              <a:spcAft>
                <a:spcPts val="1200"/>
              </a:spcAft>
              <a:buFont typeface="+mj-lt"/>
              <a:buAutoNum type="arabicPeriod"/>
              <a:defRPr sz="4000" b="1"/>
            </a:lvl1pPr>
            <a:lvl2pPr marL="1080000" indent="-540000">
              <a:spcAft>
                <a:spcPts val="1200"/>
              </a:spcAft>
              <a:buFont typeface="+mj-lt"/>
              <a:buAutoNum type="arabicPeriod"/>
              <a:defRPr sz="4000" b="1"/>
            </a:lvl2pPr>
            <a:lvl3pPr marL="1620000" indent="-540000">
              <a:spcAft>
                <a:spcPts val="1200"/>
              </a:spcAft>
              <a:buFont typeface="+mj-lt"/>
              <a:buAutoNum type="arabicPeriod"/>
              <a:defRPr sz="4000" b="1"/>
            </a:lvl3pPr>
            <a:lvl4pPr marL="2160000" indent="-540000">
              <a:spcAft>
                <a:spcPts val="1200"/>
              </a:spcAft>
              <a:buFont typeface="+mj-lt"/>
              <a:buAutoNum type="arabicPeriod"/>
              <a:defRPr sz="4000" b="1"/>
            </a:lvl4pPr>
            <a:lvl5pPr marL="2700000" indent="-540000">
              <a:spcAft>
                <a:spcPts val="1200"/>
              </a:spcAft>
              <a:buFont typeface="+mj-lt"/>
              <a:buAutoNum type="arabicPeriod"/>
              <a:defRPr sz="4000" b="1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80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3"/>
          </p:nvPr>
        </p:nvSpPr>
        <p:spPr>
          <a:xfrm>
            <a:off x="360300" y="1609200"/>
            <a:ext cx="9791700" cy="43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618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/>
          <p:cNvSpPr>
            <a:spLocks noChangeAspect="1"/>
          </p:cNvSpPr>
          <p:nvPr userDrawn="1"/>
        </p:nvSpPr>
        <p:spPr>
          <a:xfrm>
            <a:off x="3362400" y="687600"/>
            <a:ext cx="5464800" cy="5464800"/>
          </a:xfrm>
          <a:custGeom>
            <a:avLst/>
            <a:gdLst>
              <a:gd name="connsiteX0" fmla="*/ 929084 w 2653408"/>
              <a:gd name="connsiteY0" fmla="*/ 2574242 h 2649056"/>
              <a:gd name="connsiteX1" fmla="*/ 721266 w 2653408"/>
              <a:gd name="connsiteY1" fmla="*/ 2485177 h 2649056"/>
              <a:gd name="connsiteX2" fmla="*/ 365006 w 2653408"/>
              <a:gd name="connsiteY2" fmla="*/ 2134855 h 2649056"/>
              <a:gd name="connsiteX3" fmla="*/ 264066 w 2653408"/>
              <a:gd name="connsiteY3" fmla="*/ 1986413 h 2649056"/>
              <a:gd name="connsiteX4" fmla="*/ 32497 w 2653408"/>
              <a:gd name="connsiteY4" fmla="*/ 1410460 h 2649056"/>
              <a:gd name="connsiteX5" fmla="*/ 2809 w 2653408"/>
              <a:gd name="connsiteY5" fmla="*/ 1202642 h 2649056"/>
              <a:gd name="connsiteX6" fmla="*/ 14684 w 2653408"/>
              <a:gd name="connsiteY6" fmla="*/ 899821 h 2649056"/>
              <a:gd name="connsiteX7" fmla="*/ 121562 w 2653408"/>
              <a:gd name="connsiteY7" fmla="*/ 709816 h 2649056"/>
              <a:gd name="connsiteX8" fmla="*/ 442196 w 2653408"/>
              <a:gd name="connsiteY8" fmla="*/ 335743 h 2649056"/>
              <a:gd name="connsiteX9" fmla="*/ 644076 w 2653408"/>
              <a:gd name="connsiteY9" fmla="*/ 228865 h 2649056"/>
              <a:gd name="connsiteX10" fmla="*/ 1220029 w 2653408"/>
              <a:gd name="connsiteY10" fmla="*/ 21047 h 2649056"/>
              <a:gd name="connsiteX11" fmla="*/ 1534725 w 2653408"/>
              <a:gd name="connsiteY11" fmla="*/ 15109 h 2649056"/>
              <a:gd name="connsiteX12" fmla="*/ 1849422 w 2653408"/>
              <a:gd name="connsiteY12" fmla="*/ 92299 h 2649056"/>
              <a:gd name="connsiteX13" fmla="*/ 2063177 w 2653408"/>
              <a:gd name="connsiteY13" fmla="*/ 234803 h 2649056"/>
              <a:gd name="connsiteX14" fmla="*/ 2253183 w 2653408"/>
              <a:gd name="connsiteY14" fmla="*/ 395120 h 2649056"/>
              <a:gd name="connsiteX15" fmla="*/ 2437250 w 2653408"/>
              <a:gd name="connsiteY15" fmla="*/ 614813 h 2649056"/>
              <a:gd name="connsiteX16" fmla="*/ 2615380 w 2653408"/>
              <a:gd name="connsiteY16" fmla="*/ 953260 h 2649056"/>
              <a:gd name="connsiteX17" fmla="*/ 2651006 w 2653408"/>
              <a:gd name="connsiteY17" fmla="*/ 1256081 h 2649056"/>
              <a:gd name="connsiteX18" fmla="*/ 2573816 w 2653408"/>
              <a:gd name="connsiteY18" fmla="*/ 1802346 h 2649056"/>
              <a:gd name="connsiteX19" fmla="*/ 2472876 w 2653408"/>
              <a:gd name="connsiteY19" fmla="*/ 2033915 h 2649056"/>
              <a:gd name="connsiteX20" fmla="*/ 2270996 w 2653408"/>
              <a:gd name="connsiteY20" fmla="*/ 2295172 h 2649056"/>
              <a:gd name="connsiteX21" fmla="*/ 2080990 w 2653408"/>
              <a:gd name="connsiteY21" fmla="*/ 2425800 h 2649056"/>
              <a:gd name="connsiteX22" fmla="*/ 1558476 w 2653408"/>
              <a:gd name="connsiteY22" fmla="*/ 2615805 h 2649056"/>
              <a:gd name="connsiteX23" fmla="*/ 1291281 w 2653408"/>
              <a:gd name="connsiteY23" fmla="*/ 2645494 h 2649056"/>
              <a:gd name="connsiteX24" fmla="*/ 929084 w 2653408"/>
              <a:gd name="connsiteY24" fmla="*/ 2574242 h 264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53408" h="2649056">
                <a:moveTo>
                  <a:pt x="929084" y="2574242"/>
                </a:moveTo>
                <a:cubicBezTo>
                  <a:pt x="834081" y="2547522"/>
                  <a:pt x="815279" y="2558408"/>
                  <a:pt x="721266" y="2485177"/>
                </a:cubicBezTo>
                <a:cubicBezTo>
                  <a:pt x="627253" y="2411946"/>
                  <a:pt x="441206" y="2217982"/>
                  <a:pt x="365006" y="2134855"/>
                </a:cubicBezTo>
                <a:cubicBezTo>
                  <a:pt x="288806" y="2051728"/>
                  <a:pt x="319484" y="2107145"/>
                  <a:pt x="264066" y="1986413"/>
                </a:cubicBezTo>
                <a:cubicBezTo>
                  <a:pt x="208648" y="1865680"/>
                  <a:pt x="76040" y="1541088"/>
                  <a:pt x="32497" y="1410460"/>
                </a:cubicBezTo>
                <a:cubicBezTo>
                  <a:pt x="-11046" y="1279832"/>
                  <a:pt x="5778" y="1287748"/>
                  <a:pt x="2809" y="1202642"/>
                </a:cubicBezTo>
                <a:cubicBezTo>
                  <a:pt x="-160" y="1117536"/>
                  <a:pt x="-5108" y="981959"/>
                  <a:pt x="14684" y="899821"/>
                </a:cubicBezTo>
                <a:cubicBezTo>
                  <a:pt x="34476" y="817683"/>
                  <a:pt x="50310" y="803829"/>
                  <a:pt x="121562" y="709816"/>
                </a:cubicBezTo>
                <a:cubicBezTo>
                  <a:pt x="192814" y="615803"/>
                  <a:pt x="355110" y="415901"/>
                  <a:pt x="442196" y="335743"/>
                </a:cubicBezTo>
                <a:cubicBezTo>
                  <a:pt x="529282" y="255585"/>
                  <a:pt x="514437" y="281314"/>
                  <a:pt x="644076" y="228865"/>
                </a:cubicBezTo>
                <a:cubicBezTo>
                  <a:pt x="773715" y="176416"/>
                  <a:pt x="1071588" y="56673"/>
                  <a:pt x="1220029" y="21047"/>
                </a:cubicBezTo>
                <a:cubicBezTo>
                  <a:pt x="1368471" y="-14579"/>
                  <a:pt x="1429826" y="3234"/>
                  <a:pt x="1534725" y="15109"/>
                </a:cubicBezTo>
                <a:cubicBezTo>
                  <a:pt x="1639624" y="26984"/>
                  <a:pt x="1761347" y="55683"/>
                  <a:pt x="1849422" y="92299"/>
                </a:cubicBezTo>
                <a:cubicBezTo>
                  <a:pt x="1937497" y="128915"/>
                  <a:pt x="1995884" y="184333"/>
                  <a:pt x="2063177" y="234803"/>
                </a:cubicBezTo>
                <a:cubicBezTo>
                  <a:pt x="2130470" y="285273"/>
                  <a:pt x="2190838" y="331785"/>
                  <a:pt x="2253183" y="395120"/>
                </a:cubicBezTo>
                <a:cubicBezTo>
                  <a:pt x="2315529" y="458455"/>
                  <a:pt x="2376884" y="521790"/>
                  <a:pt x="2437250" y="614813"/>
                </a:cubicBezTo>
                <a:cubicBezTo>
                  <a:pt x="2497616" y="707836"/>
                  <a:pt x="2579754" y="846382"/>
                  <a:pt x="2615380" y="953260"/>
                </a:cubicBezTo>
                <a:cubicBezTo>
                  <a:pt x="2651006" y="1060138"/>
                  <a:pt x="2657933" y="1114567"/>
                  <a:pt x="2651006" y="1256081"/>
                </a:cubicBezTo>
                <a:cubicBezTo>
                  <a:pt x="2644079" y="1397595"/>
                  <a:pt x="2603504" y="1672707"/>
                  <a:pt x="2573816" y="1802346"/>
                </a:cubicBezTo>
                <a:cubicBezTo>
                  <a:pt x="2544128" y="1931985"/>
                  <a:pt x="2523346" y="1951777"/>
                  <a:pt x="2472876" y="2033915"/>
                </a:cubicBezTo>
                <a:cubicBezTo>
                  <a:pt x="2422406" y="2116053"/>
                  <a:pt x="2336310" y="2229858"/>
                  <a:pt x="2270996" y="2295172"/>
                </a:cubicBezTo>
                <a:cubicBezTo>
                  <a:pt x="2205682" y="2360486"/>
                  <a:pt x="2199743" y="2372361"/>
                  <a:pt x="2080990" y="2425800"/>
                </a:cubicBezTo>
                <a:cubicBezTo>
                  <a:pt x="1962237" y="2479239"/>
                  <a:pt x="1690094" y="2579189"/>
                  <a:pt x="1558476" y="2615805"/>
                </a:cubicBezTo>
                <a:cubicBezTo>
                  <a:pt x="1426858" y="2652421"/>
                  <a:pt x="1393211" y="2652421"/>
                  <a:pt x="1291281" y="2645494"/>
                </a:cubicBezTo>
                <a:cubicBezTo>
                  <a:pt x="1189351" y="2638567"/>
                  <a:pt x="1024087" y="2600962"/>
                  <a:pt x="929084" y="25742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8800" y="1800000"/>
            <a:ext cx="9792000" cy="3240000"/>
          </a:xfrm>
        </p:spPr>
        <p:txBody>
          <a:bodyPr lIns="0" tIns="0" rIns="0" bIns="0" anchor="ctr" anchorCtr="0"/>
          <a:lstStyle>
            <a:lvl1pPr algn="ctr">
              <a:defRPr sz="7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zweifarbig –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B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5" name="Freihandform 14"/>
          <p:cNvSpPr>
            <a:spLocks noChangeAspect="1"/>
          </p:cNvSpPr>
          <p:nvPr userDrawn="1"/>
        </p:nvSpPr>
        <p:spPr>
          <a:xfrm>
            <a:off x="3362400" y="687600"/>
            <a:ext cx="5464800" cy="5464800"/>
          </a:xfrm>
          <a:custGeom>
            <a:avLst/>
            <a:gdLst>
              <a:gd name="connsiteX0" fmla="*/ 929084 w 2653408"/>
              <a:gd name="connsiteY0" fmla="*/ 2574242 h 2649056"/>
              <a:gd name="connsiteX1" fmla="*/ 721266 w 2653408"/>
              <a:gd name="connsiteY1" fmla="*/ 2485177 h 2649056"/>
              <a:gd name="connsiteX2" fmla="*/ 365006 w 2653408"/>
              <a:gd name="connsiteY2" fmla="*/ 2134855 h 2649056"/>
              <a:gd name="connsiteX3" fmla="*/ 264066 w 2653408"/>
              <a:gd name="connsiteY3" fmla="*/ 1986413 h 2649056"/>
              <a:gd name="connsiteX4" fmla="*/ 32497 w 2653408"/>
              <a:gd name="connsiteY4" fmla="*/ 1410460 h 2649056"/>
              <a:gd name="connsiteX5" fmla="*/ 2809 w 2653408"/>
              <a:gd name="connsiteY5" fmla="*/ 1202642 h 2649056"/>
              <a:gd name="connsiteX6" fmla="*/ 14684 w 2653408"/>
              <a:gd name="connsiteY6" fmla="*/ 899821 h 2649056"/>
              <a:gd name="connsiteX7" fmla="*/ 121562 w 2653408"/>
              <a:gd name="connsiteY7" fmla="*/ 709816 h 2649056"/>
              <a:gd name="connsiteX8" fmla="*/ 442196 w 2653408"/>
              <a:gd name="connsiteY8" fmla="*/ 335743 h 2649056"/>
              <a:gd name="connsiteX9" fmla="*/ 644076 w 2653408"/>
              <a:gd name="connsiteY9" fmla="*/ 228865 h 2649056"/>
              <a:gd name="connsiteX10" fmla="*/ 1220029 w 2653408"/>
              <a:gd name="connsiteY10" fmla="*/ 21047 h 2649056"/>
              <a:gd name="connsiteX11" fmla="*/ 1534725 w 2653408"/>
              <a:gd name="connsiteY11" fmla="*/ 15109 h 2649056"/>
              <a:gd name="connsiteX12" fmla="*/ 1849422 w 2653408"/>
              <a:gd name="connsiteY12" fmla="*/ 92299 h 2649056"/>
              <a:gd name="connsiteX13" fmla="*/ 2063177 w 2653408"/>
              <a:gd name="connsiteY13" fmla="*/ 234803 h 2649056"/>
              <a:gd name="connsiteX14" fmla="*/ 2253183 w 2653408"/>
              <a:gd name="connsiteY14" fmla="*/ 395120 h 2649056"/>
              <a:gd name="connsiteX15" fmla="*/ 2437250 w 2653408"/>
              <a:gd name="connsiteY15" fmla="*/ 614813 h 2649056"/>
              <a:gd name="connsiteX16" fmla="*/ 2615380 w 2653408"/>
              <a:gd name="connsiteY16" fmla="*/ 953260 h 2649056"/>
              <a:gd name="connsiteX17" fmla="*/ 2651006 w 2653408"/>
              <a:gd name="connsiteY17" fmla="*/ 1256081 h 2649056"/>
              <a:gd name="connsiteX18" fmla="*/ 2573816 w 2653408"/>
              <a:gd name="connsiteY18" fmla="*/ 1802346 h 2649056"/>
              <a:gd name="connsiteX19" fmla="*/ 2472876 w 2653408"/>
              <a:gd name="connsiteY19" fmla="*/ 2033915 h 2649056"/>
              <a:gd name="connsiteX20" fmla="*/ 2270996 w 2653408"/>
              <a:gd name="connsiteY20" fmla="*/ 2295172 h 2649056"/>
              <a:gd name="connsiteX21" fmla="*/ 2080990 w 2653408"/>
              <a:gd name="connsiteY21" fmla="*/ 2425800 h 2649056"/>
              <a:gd name="connsiteX22" fmla="*/ 1558476 w 2653408"/>
              <a:gd name="connsiteY22" fmla="*/ 2615805 h 2649056"/>
              <a:gd name="connsiteX23" fmla="*/ 1291281 w 2653408"/>
              <a:gd name="connsiteY23" fmla="*/ 2645494 h 2649056"/>
              <a:gd name="connsiteX24" fmla="*/ 929084 w 2653408"/>
              <a:gd name="connsiteY24" fmla="*/ 2574242 h 264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53408" h="2649056">
                <a:moveTo>
                  <a:pt x="929084" y="2574242"/>
                </a:moveTo>
                <a:cubicBezTo>
                  <a:pt x="834081" y="2547522"/>
                  <a:pt x="815279" y="2558408"/>
                  <a:pt x="721266" y="2485177"/>
                </a:cubicBezTo>
                <a:cubicBezTo>
                  <a:pt x="627253" y="2411946"/>
                  <a:pt x="441206" y="2217982"/>
                  <a:pt x="365006" y="2134855"/>
                </a:cubicBezTo>
                <a:cubicBezTo>
                  <a:pt x="288806" y="2051728"/>
                  <a:pt x="319484" y="2107145"/>
                  <a:pt x="264066" y="1986413"/>
                </a:cubicBezTo>
                <a:cubicBezTo>
                  <a:pt x="208648" y="1865680"/>
                  <a:pt x="76040" y="1541088"/>
                  <a:pt x="32497" y="1410460"/>
                </a:cubicBezTo>
                <a:cubicBezTo>
                  <a:pt x="-11046" y="1279832"/>
                  <a:pt x="5778" y="1287748"/>
                  <a:pt x="2809" y="1202642"/>
                </a:cubicBezTo>
                <a:cubicBezTo>
                  <a:pt x="-160" y="1117536"/>
                  <a:pt x="-5108" y="981959"/>
                  <a:pt x="14684" y="899821"/>
                </a:cubicBezTo>
                <a:cubicBezTo>
                  <a:pt x="34476" y="817683"/>
                  <a:pt x="50310" y="803829"/>
                  <a:pt x="121562" y="709816"/>
                </a:cubicBezTo>
                <a:cubicBezTo>
                  <a:pt x="192814" y="615803"/>
                  <a:pt x="355110" y="415901"/>
                  <a:pt x="442196" y="335743"/>
                </a:cubicBezTo>
                <a:cubicBezTo>
                  <a:pt x="529282" y="255585"/>
                  <a:pt x="514437" y="281314"/>
                  <a:pt x="644076" y="228865"/>
                </a:cubicBezTo>
                <a:cubicBezTo>
                  <a:pt x="773715" y="176416"/>
                  <a:pt x="1071588" y="56673"/>
                  <a:pt x="1220029" y="21047"/>
                </a:cubicBezTo>
                <a:cubicBezTo>
                  <a:pt x="1368471" y="-14579"/>
                  <a:pt x="1429826" y="3234"/>
                  <a:pt x="1534725" y="15109"/>
                </a:cubicBezTo>
                <a:cubicBezTo>
                  <a:pt x="1639624" y="26984"/>
                  <a:pt x="1761347" y="55683"/>
                  <a:pt x="1849422" y="92299"/>
                </a:cubicBezTo>
                <a:cubicBezTo>
                  <a:pt x="1937497" y="128915"/>
                  <a:pt x="1995884" y="184333"/>
                  <a:pt x="2063177" y="234803"/>
                </a:cubicBezTo>
                <a:cubicBezTo>
                  <a:pt x="2130470" y="285273"/>
                  <a:pt x="2190838" y="331785"/>
                  <a:pt x="2253183" y="395120"/>
                </a:cubicBezTo>
                <a:cubicBezTo>
                  <a:pt x="2315529" y="458455"/>
                  <a:pt x="2376884" y="521790"/>
                  <a:pt x="2437250" y="614813"/>
                </a:cubicBezTo>
                <a:cubicBezTo>
                  <a:pt x="2497616" y="707836"/>
                  <a:pt x="2579754" y="846382"/>
                  <a:pt x="2615380" y="953260"/>
                </a:cubicBezTo>
                <a:cubicBezTo>
                  <a:pt x="2651006" y="1060138"/>
                  <a:pt x="2657933" y="1114567"/>
                  <a:pt x="2651006" y="1256081"/>
                </a:cubicBezTo>
                <a:cubicBezTo>
                  <a:pt x="2644079" y="1397595"/>
                  <a:pt x="2603504" y="1672707"/>
                  <a:pt x="2573816" y="1802346"/>
                </a:cubicBezTo>
                <a:cubicBezTo>
                  <a:pt x="2544128" y="1931985"/>
                  <a:pt x="2523346" y="1951777"/>
                  <a:pt x="2472876" y="2033915"/>
                </a:cubicBezTo>
                <a:cubicBezTo>
                  <a:pt x="2422406" y="2116053"/>
                  <a:pt x="2336310" y="2229858"/>
                  <a:pt x="2270996" y="2295172"/>
                </a:cubicBezTo>
                <a:cubicBezTo>
                  <a:pt x="2205682" y="2360486"/>
                  <a:pt x="2199743" y="2372361"/>
                  <a:pt x="2080990" y="2425800"/>
                </a:cubicBezTo>
                <a:cubicBezTo>
                  <a:pt x="1962237" y="2479239"/>
                  <a:pt x="1690094" y="2579189"/>
                  <a:pt x="1558476" y="2615805"/>
                </a:cubicBezTo>
                <a:cubicBezTo>
                  <a:pt x="1426858" y="2652421"/>
                  <a:pt x="1393211" y="2652421"/>
                  <a:pt x="1291281" y="2645494"/>
                </a:cubicBezTo>
                <a:cubicBezTo>
                  <a:pt x="1189351" y="2638567"/>
                  <a:pt x="1024087" y="2600962"/>
                  <a:pt x="929084" y="2574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8800" y="1800000"/>
            <a:ext cx="9792000" cy="3240000"/>
          </a:xfrm>
        </p:spPr>
        <p:txBody>
          <a:bodyPr lIns="0" tIns="0" rIns="0" bIns="0" anchor="ctr" anchorCtr="0"/>
          <a:lstStyle>
            <a:lvl1pPr algn="ctr">
              <a:defRPr sz="7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00" y="6152400"/>
            <a:ext cx="1313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zweifarbig –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5" name="Freihandform 14"/>
          <p:cNvSpPr>
            <a:spLocks noChangeAspect="1"/>
          </p:cNvSpPr>
          <p:nvPr userDrawn="1"/>
        </p:nvSpPr>
        <p:spPr>
          <a:xfrm>
            <a:off x="3362400" y="687600"/>
            <a:ext cx="5464800" cy="5464800"/>
          </a:xfrm>
          <a:custGeom>
            <a:avLst/>
            <a:gdLst>
              <a:gd name="connsiteX0" fmla="*/ 929084 w 2653408"/>
              <a:gd name="connsiteY0" fmla="*/ 2574242 h 2649056"/>
              <a:gd name="connsiteX1" fmla="*/ 721266 w 2653408"/>
              <a:gd name="connsiteY1" fmla="*/ 2485177 h 2649056"/>
              <a:gd name="connsiteX2" fmla="*/ 365006 w 2653408"/>
              <a:gd name="connsiteY2" fmla="*/ 2134855 h 2649056"/>
              <a:gd name="connsiteX3" fmla="*/ 264066 w 2653408"/>
              <a:gd name="connsiteY3" fmla="*/ 1986413 h 2649056"/>
              <a:gd name="connsiteX4" fmla="*/ 32497 w 2653408"/>
              <a:gd name="connsiteY4" fmla="*/ 1410460 h 2649056"/>
              <a:gd name="connsiteX5" fmla="*/ 2809 w 2653408"/>
              <a:gd name="connsiteY5" fmla="*/ 1202642 h 2649056"/>
              <a:gd name="connsiteX6" fmla="*/ 14684 w 2653408"/>
              <a:gd name="connsiteY6" fmla="*/ 899821 h 2649056"/>
              <a:gd name="connsiteX7" fmla="*/ 121562 w 2653408"/>
              <a:gd name="connsiteY7" fmla="*/ 709816 h 2649056"/>
              <a:gd name="connsiteX8" fmla="*/ 442196 w 2653408"/>
              <a:gd name="connsiteY8" fmla="*/ 335743 h 2649056"/>
              <a:gd name="connsiteX9" fmla="*/ 644076 w 2653408"/>
              <a:gd name="connsiteY9" fmla="*/ 228865 h 2649056"/>
              <a:gd name="connsiteX10" fmla="*/ 1220029 w 2653408"/>
              <a:gd name="connsiteY10" fmla="*/ 21047 h 2649056"/>
              <a:gd name="connsiteX11" fmla="*/ 1534725 w 2653408"/>
              <a:gd name="connsiteY11" fmla="*/ 15109 h 2649056"/>
              <a:gd name="connsiteX12" fmla="*/ 1849422 w 2653408"/>
              <a:gd name="connsiteY12" fmla="*/ 92299 h 2649056"/>
              <a:gd name="connsiteX13" fmla="*/ 2063177 w 2653408"/>
              <a:gd name="connsiteY13" fmla="*/ 234803 h 2649056"/>
              <a:gd name="connsiteX14" fmla="*/ 2253183 w 2653408"/>
              <a:gd name="connsiteY14" fmla="*/ 395120 h 2649056"/>
              <a:gd name="connsiteX15" fmla="*/ 2437250 w 2653408"/>
              <a:gd name="connsiteY15" fmla="*/ 614813 h 2649056"/>
              <a:gd name="connsiteX16" fmla="*/ 2615380 w 2653408"/>
              <a:gd name="connsiteY16" fmla="*/ 953260 h 2649056"/>
              <a:gd name="connsiteX17" fmla="*/ 2651006 w 2653408"/>
              <a:gd name="connsiteY17" fmla="*/ 1256081 h 2649056"/>
              <a:gd name="connsiteX18" fmla="*/ 2573816 w 2653408"/>
              <a:gd name="connsiteY18" fmla="*/ 1802346 h 2649056"/>
              <a:gd name="connsiteX19" fmla="*/ 2472876 w 2653408"/>
              <a:gd name="connsiteY19" fmla="*/ 2033915 h 2649056"/>
              <a:gd name="connsiteX20" fmla="*/ 2270996 w 2653408"/>
              <a:gd name="connsiteY20" fmla="*/ 2295172 h 2649056"/>
              <a:gd name="connsiteX21" fmla="*/ 2080990 w 2653408"/>
              <a:gd name="connsiteY21" fmla="*/ 2425800 h 2649056"/>
              <a:gd name="connsiteX22" fmla="*/ 1558476 w 2653408"/>
              <a:gd name="connsiteY22" fmla="*/ 2615805 h 2649056"/>
              <a:gd name="connsiteX23" fmla="*/ 1291281 w 2653408"/>
              <a:gd name="connsiteY23" fmla="*/ 2645494 h 2649056"/>
              <a:gd name="connsiteX24" fmla="*/ 929084 w 2653408"/>
              <a:gd name="connsiteY24" fmla="*/ 2574242 h 264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53408" h="2649056">
                <a:moveTo>
                  <a:pt x="929084" y="2574242"/>
                </a:moveTo>
                <a:cubicBezTo>
                  <a:pt x="834081" y="2547522"/>
                  <a:pt x="815279" y="2558408"/>
                  <a:pt x="721266" y="2485177"/>
                </a:cubicBezTo>
                <a:cubicBezTo>
                  <a:pt x="627253" y="2411946"/>
                  <a:pt x="441206" y="2217982"/>
                  <a:pt x="365006" y="2134855"/>
                </a:cubicBezTo>
                <a:cubicBezTo>
                  <a:pt x="288806" y="2051728"/>
                  <a:pt x="319484" y="2107145"/>
                  <a:pt x="264066" y="1986413"/>
                </a:cubicBezTo>
                <a:cubicBezTo>
                  <a:pt x="208648" y="1865680"/>
                  <a:pt x="76040" y="1541088"/>
                  <a:pt x="32497" y="1410460"/>
                </a:cubicBezTo>
                <a:cubicBezTo>
                  <a:pt x="-11046" y="1279832"/>
                  <a:pt x="5778" y="1287748"/>
                  <a:pt x="2809" y="1202642"/>
                </a:cubicBezTo>
                <a:cubicBezTo>
                  <a:pt x="-160" y="1117536"/>
                  <a:pt x="-5108" y="981959"/>
                  <a:pt x="14684" y="899821"/>
                </a:cubicBezTo>
                <a:cubicBezTo>
                  <a:pt x="34476" y="817683"/>
                  <a:pt x="50310" y="803829"/>
                  <a:pt x="121562" y="709816"/>
                </a:cubicBezTo>
                <a:cubicBezTo>
                  <a:pt x="192814" y="615803"/>
                  <a:pt x="355110" y="415901"/>
                  <a:pt x="442196" y="335743"/>
                </a:cubicBezTo>
                <a:cubicBezTo>
                  <a:pt x="529282" y="255585"/>
                  <a:pt x="514437" y="281314"/>
                  <a:pt x="644076" y="228865"/>
                </a:cubicBezTo>
                <a:cubicBezTo>
                  <a:pt x="773715" y="176416"/>
                  <a:pt x="1071588" y="56673"/>
                  <a:pt x="1220029" y="21047"/>
                </a:cubicBezTo>
                <a:cubicBezTo>
                  <a:pt x="1368471" y="-14579"/>
                  <a:pt x="1429826" y="3234"/>
                  <a:pt x="1534725" y="15109"/>
                </a:cubicBezTo>
                <a:cubicBezTo>
                  <a:pt x="1639624" y="26984"/>
                  <a:pt x="1761347" y="55683"/>
                  <a:pt x="1849422" y="92299"/>
                </a:cubicBezTo>
                <a:cubicBezTo>
                  <a:pt x="1937497" y="128915"/>
                  <a:pt x="1995884" y="184333"/>
                  <a:pt x="2063177" y="234803"/>
                </a:cubicBezTo>
                <a:cubicBezTo>
                  <a:pt x="2130470" y="285273"/>
                  <a:pt x="2190838" y="331785"/>
                  <a:pt x="2253183" y="395120"/>
                </a:cubicBezTo>
                <a:cubicBezTo>
                  <a:pt x="2315529" y="458455"/>
                  <a:pt x="2376884" y="521790"/>
                  <a:pt x="2437250" y="614813"/>
                </a:cubicBezTo>
                <a:cubicBezTo>
                  <a:pt x="2497616" y="707836"/>
                  <a:pt x="2579754" y="846382"/>
                  <a:pt x="2615380" y="953260"/>
                </a:cubicBezTo>
                <a:cubicBezTo>
                  <a:pt x="2651006" y="1060138"/>
                  <a:pt x="2657933" y="1114567"/>
                  <a:pt x="2651006" y="1256081"/>
                </a:cubicBezTo>
                <a:cubicBezTo>
                  <a:pt x="2644079" y="1397595"/>
                  <a:pt x="2603504" y="1672707"/>
                  <a:pt x="2573816" y="1802346"/>
                </a:cubicBezTo>
                <a:cubicBezTo>
                  <a:pt x="2544128" y="1931985"/>
                  <a:pt x="2523346" y="1951777"/>
                  <a:pt x="2472876" y="2033915"/>
                </a:cubicBezTo>
                <a:cubicBezTo>
                  <a:pt x="2422406" y="2116053"/>
                  <a:pt x="2336310" y="2229858"/>
                  <a:pt x="2270996" y="2295172"/>
                </a:cubicBezTo>
                <a:cubicBezTo>
                  <a:pt x="2205682" y="2360486"/>
                  <a:pt x="2199743" y="2372361"/>
                  <a:pt x="2080990" y="2425800"/>
                </a:cubicBezTo>
                <a:cubicBezTo>
                  <a:pt x="1962237" y="2479239"/>
                  <a:pt x="1690094" y="2579189"/>
                  <a:pt x="1558476" y="2615805"/>
                </a:cubicBezTo>
                <a:cubicBezTo>
                  <a:pt x="1426858" y="2652421"/>
                  <a:pt x="1393211" y="2652421"/>
                  <a:pt x="1291281" y="2645494"/>
                </a:cubicBezTo>
                <a:cubicBezTo>
                  <a:pt x="1189351" y="2638567"/>
                  <a:pt x="1024087" y="2600962"/>
                  <a:pt x="929084" y="2574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8800" y="1800000"/>
            <a:ext cx="9792000" cy="3240000"/>
          </a:xfrm>
        </p:spPr>
        <p:txBody>
          <a:bodyPr lIns="0" tIns="0" rIns="0" bIns="0" anchor="ctr" anchorCtr="0"/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00" y="6152400"/>
            <a:ext cx="1313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1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80000" cy="432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80000" cy="1234884"/>
          </a:xfrm>
        </p:spPr>
        <p:txBody>
          <a:bodyPr bIns="180000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553503" y="900000"/>
            <a:ext cx="5040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275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92000" cy="1234800"/>
          </a:xfrm>
          <a:prstGeom prst="rect">
            <a:avLst/>
          </a:prstGeom>
        </p:spPr>
        <p:txBody>
          <a:bodyPr vert="horz" lIns="0" tIns="0" rIns="0" bIns="18000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9792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60000" y="6152400"/>
            <a:ext cx="1314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FD03468-B251-4680-B904-436A8511D0D3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00" y="6152400"/>
            <a:ext cx="1313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3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79" r:id="rId8"/>
    <p:sldLayoutId id="2147483669" r:id="rId9"/>
    <p:sldLayoutId id="2147483672" r:id="rId10"/>
    <p:sldLayoutId id="2147483666" r:id="rId11"/>
    <p:sldLayoutId id="2147483686" r:id="rId12"/>
    <p:sldLayoutId id="2147483667" r:id="rId13"/>
    <p:sldLayoutId id="2147483687" r:id="rId14"/>
    <p:sldLayoutId id="2147483684" r:id="rId15"/>
    <p:sldLayoutId id="2147483683" r:id="rId16"/>
    <p:sldLayoutId id="2147483688" r:id="rId17"/>
    <p:sldLayoutId id="2147483689" r:id="rId18"/>
    <p:sldLayoutId id="2147483671" r:id="rId19"/>
    <p:sldLayoutId id="2147483680" r:id="rId20"/>
    <p:sldLayoutId id="2147483670" r:id="rId21"/>
    <p:sldLayoutId id="2147483685" r:id="rId22"/>
    <p:sldLayoutId id="2147483682" r:id="rId23"/>
    <p:sldLayoutId id="2147483681" r:id="rId24"/>
    <p:sldLayoutId id="2147483691" r:id="rId25"/>
    <p:sldLayoutId id="2147483677" r:id="rId26"/>
    <p:sldLayoutId id="2147483690" r:id="rId27"/>
    <p:sldLayoutId id="2147483674" r:id="rId28"/>
    <p:sldLayoutId id="2147483675" r:id="rId29"/>
    <p:sldLayoutId id="2147483676" r:id="rId30"/>
    <p:sldLayoutId id="2147483678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360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360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360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3600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55A9E-5D9F-1605-68CC-D936814336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4000" dirty="0"/>
              <a:t>Robuste Kernobst-Sorten - </a:t>
            </a:r>
            <a:br>
              <a:rPr lang="de-CH" sz="4000" dirty="0"/>
            </a:br>
            <a:r>
              <a:rPr lang="de-CH" sz="4000" dirty="0"/>
              <a:t>Perspektiven im Handel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8779AD-85BF-0703-0FAB-8BCEAD29D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KOB Webinar vom 21.05.2025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5D594F-568C-A47C-2B1C-E76A07986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Samuel Wyssenbach</a:t>
            </a:r>
          </a:p>
        </p:txBody>
      </p:sp>
    </p:spTree>
    <p:extLst>
      <p:ext uri="{BB962C8B-B14F-4D97-AF65-F5344CB8AC3E}">
        <p14:creationId xmlns:p14="http://schemas.microsoft.com/office/powerpoint/2010/main" val="74958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59410" indent="-359410"/>
            <a:r>
              <a:rPr lang="de-CH" sz="3000" dirty="0"/>
              <a:t>Anforderungen an robuste Sorten</a:t>
            </a:r>
            <a:endParaRPr lang="en-US"/>
          </a:p>
          <a:p>
            <a:pPr marL="359410" indent="-359410"/>
            <a:r>
              <a:rPr lang="de-CH" sz="3000" dirty="0"/>
              <a:t>Etablierung und Positionierung robuster Sorten am Markt </a:t>
            </a:r>
            <a:endParaRPr lang="de-CH" sz="3000" dirty="0">
              <a:cs typeface="Segoe UI"/>
            </a:endParaRPr>
          </a:p>
          <a:p>
            <a:pPr marL="359410" indent="-359410"/>
            <a:r>
              <a:rPr lang="de-CH" sz="3000" dirty="0"/>
              <a:t>Möglichkeiten zur Zusammenarbeit entlang der Wertschöpfungskette </a:t>
            </a:r>
            <a:endParaRPr lang="de-CH" sz="3000" dirty="0">
              <a:cs typeface="Segoe UI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903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3</a:t>
            </a:fld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Anforderungen an robuste Sorten 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FC0AA67B-62C5-E0A3-FAAD-9FC57BC4C3F2}"/>
              </a:ext>
            </a:extLst>
          </p:cNvPr>
          <p:cNvSpPr/>
          <p:nvPr/>
        </p:nvSpPr>
        <p:spPr>
          <a:xfrm>
            <a:off x="93881" y="2663686"/>
            <a:ext cx="2319589" cy="209914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Forschung Wasserqualität Silhouette Symbol. Lupe mit Tropfen Wasser  schwarzes Piktogramm. Labormikrobiologischer Test auf Bakterien.  Analysequalität der Flüssigkeit. vektor isolierte illustration. 13733873  Vektor Kunst bei Vecteezy">
            <a:extLst>
              <a:ext uri="{FF2B5EF4-FFF2-40B4-BE49-F238E27FC236}">
                <a16:creationId xmlns:a16="http://schemas.microsoft.com/office/drawing/2014/main" id="{84A0B7FC-82C3-67AE-5FA3-437CDBB7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56" y="1428802"/>
            <a:ext cx="1234884" cy="12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uer Mit Pitchfork Raster-Symbol. Flaches Schwarzes Symbol. Piktogramm  Wird Auf Einem Weißen Hintergrund Lokalisiert. Entwickelt Für Web- Und  Softwareschnittstellen. Lizenzfreie Fotos, Bilder und Stock Fotografie.  Image 75308891.">
            <a:extLst>
              <a:ext uri="{FF2B5EF4-FFF2-40B4-BE49-F238E27FC236}">
                <a16:creationId xmlns:a16="http://schemas.microsoft.com/office/drawing/2014/main" id="{53A9173E-68D9-FE25-FC88-A638DEF1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54" y="1508511"/>
            <a:ext cx="1155175" cy="11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enstleistungen">
            <a:extLst>
              <a:ext uri="{FF2B5EF4-FFF2-40B4-BE49-F238E27FC236}">
                <a16:creationId xmlns:a16="http://schemas.microsoft.com/office/drawing/2014/main" id="{F81963D6-705F-4CA4-2076-90E7A64F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04" y="1611438"/>
            <a:ext cx="1012466" cy="10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: Fünfeck 9">
            <a:extLst>
              <a:ext uri="{FF2B5EF4-FFF2-40B4-BE49-F238E27FC236}">
                <a16:creationId xmlns:a16="http://schemas.microsoft.com/office/drawing/2014/main" id="{91E1DD8C-E087-C23C-17DA-854AAE287B0F}"/>
              </a:ext>
            </a:extLst>
          </p:cNvPr>
          <p:cNvSpPr/>
          <p:nvPr/>
        </p:nvSpPr>
        <p:spPr>
          <a:xfrm>
            <a:off x="2409245" y="2680240"/>
            <a:ext cx="2319589" cy="209914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A5612E65-5798-9FD0-6A7B-78C52BE24ABF}"/>
              </a:ext>
            </a:extLst>
          </p:cNvPr>
          <p:cNvSpPr/>
          <p:nvPr/>
        </p:nvSpPr>
        <p:spPr>
          <a:xfrm>
            <a:off x="4728834" y="2680240"/>
            <a:ext cx="2319589" cy="209914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5C1FF9D8-9BF3-D45B-0FE7-6D1B37043D34}"/>
              </a:ext>
            </a:extLst>
          </p:cNvPr>
          <p:cNvSpPr/>
          <p:nvPr/>
        </p:nvSpPr>
        <p:spPr>
          <a:xfrm>
            <a:off x="7048423" y="2680240"/>
            <a:ext cx="2319589" cy="209914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feil: Fünfeck 14">
            <a:extLst>
              <a:ext uri="{FF2B5EF4-FFF2-40B4-BE49-F238E27FC236}">
                <a16:creationId xmlns:a16="http://schemas.microsoft.com/office/drawing/2014/main" id="{7DFF3EBE-B491-599C-81A0-9E0BB003744F}"/>
              </a:ext>
            </a:extLst>
          </p:cNvPr>
          <p:cNvSpPr/>
          <p:nvPr/>
        </p:nvSpPr>
        <p:spPr>
          <a:xfrm>
            <a:off x="9368012" y="2680240"/>
            <a:ext cx="2319589" cy="209914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32" name="Picture 8" descr="Markt - Kostenlose lebensmittel-Icons">
            <a:extLst>
              <a:ext uri="{FF2B5EF4-FFF2-40B4-BE49-F238E27FC236}">
                <a16:creationId xmlns:a16="http://schemas.microsoft.com/office/drawing/2014/main" id="{E6828F43-EDF3-6A34-16C7-DDBA5F22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23" y="1681770"/>
            <a:ext cx="871802" cy="8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r Piktogramm-Mann geht mit vollem Einkaufswagen.: Stockvideos &amp;  Filmmaterial (100 % lizenzfrei) 32691157 | Shutterstock">
            <a:extLst>
              <a:ext uri="{FF2B5EF4-FFF2-40B4-BE49-F238E27FC236}">
                <a16:creationId xmlns:a16="http://schemas.microsoft.com/office/drawing/2014/main" id="{853FAE6B-95A5-3377-0530-804ADB05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37" y="1579865"/>
            <a:ext cx="1799940" cy="10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3A50B54-5DF4-DF61-583E-46A5434E8942}"/>
              </a:ext>
            </a:extLst>
          </p:cNvPr>
          <p:cNvSpPr txBox="1"/>
          <p:nvPr/>
        </p:nvSpPr>
        <p:spPr>
          <a:xfrm>
            <a:off x="159026" y="2759103"/>
            <a:ext cx="1664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Genetik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Stabilität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Ökologischer Mehrwert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F5214AF-95AE-E426-C95C-97B939B739DC}"/>
              </a:ext>
            </a:extLst>
          </p:cNvPr>
          <p:cNvSpPr txBox="1"/>
          <p:nvPr/>
        </p:nvSpPr>
        <p:spPr>
          <a:xfrm>
            <a:off x="2406215" y="2689853"/>
            <a:ext cx="191626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Produktiv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 err="1"/>
              <a:t>Robustizität</a:t>
            </a:r>
            <a:endParaRPr lang="de-CH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Erntezeitpunkte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Pack-Out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Verfügbarkeit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Langfristige Sicherheit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Ökologischer Mehrwert</a:t>
            </a:r>
          </a:p>
          <a:p>
            <a:endParaRPr lang="de-CH" sz="1500" dirty="0"/>
          </a:p>
          <a:p>
            <a:r>
              <a:rPr lang="de-CH" sz="1500" dirty="0"/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EBBA4E-EA1A-C76D-9DAE-CD9EAC7A06D8}"/>
              </a:ext>
            </a:extLst>
          </p:cNvPr>
          <p:cNvSpPr txBox="1"/>
          <p:nvPr/>
        </p:nvSpPr>
        <p:spPr>
          <a:xfrm>
            <a:off x="4725804" y="2689853"/>
            <a:ext cx="173065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Sensorik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Optik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Lagerbarkeit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Homogenität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Sicherheit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Ökologischer Mehrwert </a:t>
            </a:r>
          </a:p>
          <a:p>
            <a:endParaRPr lang="de-CH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5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F3A0175-6715-A297-9257-ECA6691A4F67}"/>
              </a:ext>
            </a:extLst>
          </p:cNvPr>
          <p:cNvSpPr txBox="1"/>
          <p:nvPr/>
        </p:nvSpPr>
        <p:spPr>
          <a:xfrm>
            <a:off x="7042363" y="2680240"/>
            <a:ext cx="173065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Sensorik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Optik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 err="1"/>
              <a:t>Shelf</a:t>
            </a:r>
            <a:r>
              <a:rPr lang="de-CH" sz="1300" dirty="0"/>
              <a:t>-Life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Ökologischer Mehrwert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Sicherheit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500" dirty="0"/>
          </a:p>
          <a:p>
            <a:endParaRPr lang="de-CH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5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A65A657-E5B7-C075-4F53-642BF3189517}"/>
              </a:ext>
            </a:extLst>
          </p:cNvPr>
          <p:cNvSpPr txBox="1"/>
          <p:nvPr/>
        </p:nvSpPr>
        <p:spPr>
          <a:xfrm>
            <a:off x="9368012" y="2689853"/>
            <a:ext cx="17306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Einwandfreie Qualität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Preis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300" dirty="0"/>
              <a:t>Ökologischer Mehrwert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500" dirty="0"/>
          </a:p>
          <a:p>
            <a:endParaRPr lang="de-CH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152948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0CB2EB-BB83-3681-90AA-ABB5A613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4</a:t>
            </a:fld>
            <a:endParaRPr lang="de-CH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52BF655-FC40-C2BA-E4CA-9372E9D83881}"/>
              </a:ext>
            </a:extLst>
          </p:cNvPr>
          <p:cNvSpPr/>
          <p:nvPr/>
        </p:nvSpPr>
        <p:spPr>
          <a:xfrm>
            <a:off x="1806098" y="1824565"/>
            <a:ext cx="6225871" cy="37212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4635DCE-4A83-3881-3FD7-2E26B6F6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Anforderungen an robuste Sorten – Gemeinsames Ziel </a:t>
            </a:r>
          </a:p>
        </p:txBody>
      </p:sp>
      <p:pic>
        <p:nvPicPr>
          <p:cNvPr id="8" name="Picture 2" descr="Forschung Wasserqualität Silhouette Symbol. Lupe mit Tropfen Wasser  schwarzes Piktogramm. Labormikrobiologischer Test auf Bakterien.  Analysequalität der Flüssigkeit. vektor isolierte illustration. 13733873  Vektor Kunst bei Vecteezy">
            <a:extLst>
              <a:ext uri="{FF2B5EF4-FFF2-40B4-BE49-F238E27FC236}">
                <a16:creationId xmlns:a16="http://schemas.microsoft.com/office/drawing/2014/main" id="{ADE832F2-66EC-33A8-5770-FDDE086A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073" y="1335676"/>
            <a:ext cx="1234884" cy="12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uer Mit Pitchfork Raster-Symbol. Flaches Schwarzes Symbol. Piktogramm  Wird Auf Einem Weißen Hintergrund Lokalisiert. Entwickelt Für Web- Und  Softwareschnittstellen. Lizenzfreie Fotos, Bilder und Stock Fotografie.  Image 75308891.">
            <a:extLst>
              <a:ext uri="{FF2B5EF4-FFF2-40B4-BE49-F238E27FC236}">
                <a16:creationId xmlns:a16="http://schemas.microsoft.com/office/drawing/2014/main" id="{EF24152D-BCFD-35B7-017B-B260396D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2" y="4374112"/>
            <a:ext cx="1155175" cy="11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enstleistungen">
            <a:extLst>
              <a:ext uri="{FF2B5EF4-FFF2-40B4-BE49-F238E27FC236}">
                <a16:creationId xmlns:a16="http://schemas.microsoft.com/office/drawing/2014/main" id="{29D51A46-66B4-02ED-E882-5445C930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96" y="5686143"/>
            <a:ext cx="1012466" cy="10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Markt - Kostenlose lebensmittel-Icons">
            <a:extLst>
              <a:ext uri="{FF2B5EF4-FFF2-40B4-BE49-F238E27FC236}">
                <a16:creationId xmlns:a16="http://schemas.microsoft.com/office/drawing/2014/main" id="{D1E64B68-7975-A0A0-959A-E785DF24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84" y="4565443"/>
            <a:ext cx="871802" cy="8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er Piktogramm-Mann geht mit vollem Einkaufswagen.: Stockvideos &amp;  Filmmaterial (100 % lizenzfrei) 32691157 | Shutterstock">
            <a:extLst>
              <a:ext uri="{FF2B5EF4-FFF2-40B4-BE49-F238E27FC236}">
                <a16:creationId xmlns:a16="http://schemas.microsoft.com/office/drawing/2014/main" id="{9FA1C9A5-01F1-5D2E-0EFD-1C90A69A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67" y="1446885"/>
            <a:ext cx="1799940" cy="10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40FFB63-4337-8D9E-F86B-441120012B4B}"/>
              </a:ext>
            </a:extLst>
          </p:cNvPr>
          <p:cNvSpPr txBox="1"/>
          <p:nvPr/>
        </p:nvSpPr>
        <p:spPr>
          <a:xfrm>
            <a:off x="2885469" y="2590159"/>
            <a:ext cx="4200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Einwandfreie optische und sensorische Qualität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Planungssicherheit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Ertragssicherheit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Faires Preissystem für alle Beteiligten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Ökologischer Mehrwert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528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F8C8BF3-D4DA-BE13-6B96-4420276A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59410" indent="-359410"/>
            <a:r>
              <a:rPr lang="de-CH" sz="1800" dirty="0"/>
              <a:t>Premium- oder Basissegment? </a:t>
            </a:r>
            <a:endParaRPr lang="en-US"/>
          </a:p>
          <a:p>
            <a:pPr marL="359410" indent="-359410"/>
            <a:r>
              <a:rPr lang="de-CH" sz="1800" dirty="0">
                <a:solidFill>
                  <a:schemeClr val="tx2"/>
                </a:solidFill>
              </a:rPr>
              <a:t>Produktive, qualitativ hochstehende Sorten im Basissegment.</a:t>
            </a:r>
            <a:endParaRPr lang="de-CH" sz="1800" dirty="0">
              <a:solidFill>
                <a:schemeClr val="tx2"/>
              </a:solidFill>
              <a:cs typeface="Segoe UI"/>
            </a:endParaRPr>
          </a:p>
          <a:p>
            <a:pPr marL="359410" indent="-359410"/>
            <a:r>
              <a:rPr lang="de-CH" sz="1800" dirty="0"/>
              <a:t>Label oder Standard? </a:t>
            </a:r>
            <a:endParaRPr lang="de-CH" sz="1800" dirty="0">
              <a:cs typeface="Segoe UI"/>
            </a:endParaRPr>
          </a:p>
          <a:p>
            <a:pPr marL="359410" indent="-359410"/>
            <a:r>
              <a:rPr lang="de-CH" sz="1800" dirty="0">
                <a:solidFill>
                  <a:schemeClr val="tx2"/>
                </a:solidFill>
              </a:rPr>
              <a:t>Vermeiden von zusätzlichen Labels oder Standards -&gt; Effizienz und Planbarkeit entlang der Kette. </a:t>
            </a:r>
            <a:endParaRPr lang="de-CH" sz="1800" dirty="0">
              <a:solidFill>
                <a:schemeClr val="tx2"/>
              </a:solidFill>
              <a:cs typeface="Segoe UI"/>
            </a:endParaRPr>
          </a:p>
          <a:p>
            <a:pPr marL="359410" indent="-359410"/>
            <a:r>
              <a:rPr lang="de-CH" sz="1800" dirty="0"/>
              <a:t>Sortenbezeichnungen oder Geschmacks-, bzw. Farbgruppen?</a:t>
            </a:r>
            <a:endParaRPr lang="de-CH" sz="1800" dirty="0">
              <a:cs typeface="Segoe UI"/>
            </a:endParaRPr>
          </a:p>
          <a:p>
            <a:pPr marL="359410" indent="-359410"/>
            <a:r>
              <a:rPr lang="de-CH" sz="1800" dirty="0">
                <a:solidFill>
                  <a:schemeClr val="tx2"/>
                </a:solidFill>
              </a:rPr>
              <a:t>Möglichst einfache Prozesse, welche eine dynamische Weiterentwicklung erlauben und Warenflüsse im Sinne der Frische und Effizienz einfach halten. Zum Beispiel Geschmacksgruppen. </a:t>
            </a:r>
            <a:endParaRPr lang="de-CH" sz="1800" dirty="0">
              <a:solidFill>
                <a:schemeClr val="tx2"/>
              </a:solidFill>
              <a:cs typeface="Segoe UI"/>
            </a:endParaRPr>
          </a:p>
          <a:p>
            <a:pPr marL="359410" indent="-359410"/>
            <a:r>
              <a:rPr lang="de-CH" sz="1800" dirty="0"/>
              <a:t>Gemeinsam oder kompetitiv?</a:t>
            </a:r>
            <a:endParaRPr lang="de-CH" sz="1800" dirty="0">
              <a:cs typeface="Segoe UI"/>
            </a:endParaRPr>
          </a:p>
          <a:p>
            <a:pPr marL="359410" indent="-359410"/>
            <a:r>
              <a:rPr lang="de-CH" sz="1800" dirty="0">
                <a:solidFill>
                  <a:schemeClr val="tx2"/>
                </a:solidFill>
              </a:rPr>
              <a:t>"</a:t>
            </a:r>
            <a:r>
              <a:rPr lang="de-CH" sz="1800" dirty="0" err="1">
                <a:solidFill>
                  <a:schemeClr val="tx2"/>
                </a:solidFill>
              </a:rPr>
              <a:t>Coopetition</a:t>
            </a:r>
            <a:r>
              <a:rPr lang="de-CH" sz="1800" dirty="0">
                <a:solidFill>
                  <a:schemeClr val="tx2"/>
                </a:solidFill>
              </a:rPr>
              <a:t>": Zusammenarbeit in definierten Bereichen, um das Risiko von Flops zu minimieren, Sicherheiten zu erhöhen und eine optimale Qualität und Frische zu garantieren. </a:t>
            </a:r>
            <a:endParaRPr lang="de-CH" sz="1800" dirty="0">
              <a:solidFill>
                <a:schemeClr val="tx2"/>
              </a:solidFill>
              <a:cs typeface="Segoe UI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5C1D1F-8AE2-86CB-9EC6-A063CCBA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AE460C-277E-AAF7-ED6B-1624DA94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Robuste Sorten – Etablierung und Positionierung am Markt </a:t>
            </a:r>
          </a:p>
        </p:txBody>
      </p:sp>
    </p:spTree>
    <p:extLst>
      <p:ext uri="{BB962C8B-B14F-4D97-AF65-F5344CB8AC3E}">
        <p14:creationId xmlns:p14="http://schemas.microsoft.com/office/powerpoint/2010/main" val="29522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5C1D1F-8AE2-86CB-9EC6-A063CCBA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3468-B251-4680-B904-436A8511D0D3}" type="slidenum">
              <a:rPr lang="de-CH" smtClean="0"/>
              <a:t>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AE460C-277E-AAF7-ED6B-1624DA94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Robuste Sorten – Möglichkeiten zur Zusammenarbeit entlang der Wertschöpfungskette</a:t>
            </a:r>
            <a:r>
              <a:rPr lang="de-CH" dirty="0"/>
              <a:t> 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E6A508E6-9FBA-EF6B-F3ED-CB5ACC797537}"/>
              </a:ext>
            </a:extLst>
          </p:cNvPr>
          <p:cNvSpPr/>
          <p:nvPr/>
        </p:nvSpPr>
        <p:spPr>
          <a:xfrm>
            <a:off x="310627" y="2475521"/>
            <a:ext cx="2433099" cy="11449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dirty="0"/>
              <a:t>Züchtung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5398DA8-3AAA-6D16-2284-763DD0530A4B}"/>
              </a:ext>
            </a:extLst>
          </p:cNvPr>
          <p:cNvSpPr/>
          <p:nvPr/>
        </p:nvSpPr>
        <p:spPr>
          <a:xfrm>
            <a:off x="2838004" y="2475521"/>
            <a:ext cx="2433099" cy="11449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dirty="0"/>
              <a:t>Scouting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2485901E-39B3-031E-BEAA-EA38D7EBBECB}"/>
              </a:ext>
            </a:extLst>
          </p:cNvPr>
          <p:cNvSpPr/>
          <p:nvPr/>
        </p:nvSpPr>
        <p:spPr>
          <a:xfrm>
            <a:off x="5453279" y="2444023"/>
            <a:ext cx="2433099" cy="11449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dirty="0"/>
              <a:t>Organisation</a:t>
            </a:r>
            <a:r>
              <a:rPr lang="de-CH" dirty="0"/>
              <a:t> </a:t>
            </a:r>
            <a:r>
              <a:rPr lang="de-CH" sz="1500" dirty="0"/>
              <a:t>Vermarktung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B6B5BF3-D3A7-B92C-8D2E-0DAF024F7F5E}"/>
              </a:ext>
            </a:extLst>
          </p:cNvPr>
          <p:cNvCxnSpPr/>
          <p:nvPr/>
        </p:nvCxnSpPr>
        <p:spPr>
          <a:xfrm>
            <a:off x="515730" y="3411112"/>
            <a:ext cx="0" cy="1582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E160568-5499-FF96-00E9-46F6D0834B51}"/>
              </a:ext>
            </a:extLst>
          </p:cNvPr>
          <p:cNvCxnSpPr/>
          <p:nvPr/>
        </p:nvCxnSpPr>
        <p:spPr>
          <a:xfrm>
            <a:off x="2987613" y="3429000"/>
            <a:ext cx="0" cy="1582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49E1752-00FC-7DDB-668D-70E534498478}"/>
              </a:ext>
            </a:extLst>
          </p:cNvPr>
          <p:cNvCxnSpPr/>
          <p:nvPr/>
        </p:nvCxnSpPr>
        <p:spPr>
          <a:xfrm>
            <a:off x="5456387" y="3364730"/>
            <a:ext cx="0" cy="1582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25754CF9-8ECB-ACB6-646E-05456EB85DCC}"/>
              </a:ext>
            </a:extLst>
          </p:cNvPr>
          <p:cNvSpPr txBox="1"/>
          <p:nvPr/>
        </p:nvSpPr>
        <p:spPr>
          <a:xfrm>
            <a:off x="515730" y="3864336"/>
            <a:ext cx="1884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Züchtung auf Basis von Inputs aus Politik, Gesellschaft, Konsum und Industrie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E652925-68B5-738A-ACF8-60B4B1EEB447}"/>
              </a:ext>
            </a:extLst>
          </p:cNvPr>
          <p:cNvSpPr txBox="1"/>
          <p:nvPr/>
        </p:nvSpPr>
        <p:spPr>
          <a:xfrm>
            <a:off x="2987613" y="3864336"/>
            <a:ext cx="188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Scouting der Zuchten auf Basis gemeinsam definierter Kriterien (wo möglich)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ADB112E-5593-7537-4F4F-E3C0F61CB981}"/>
              </a:ext>
            </a:extLst>
          </p:cNvPr>
          <p:cNvSpPr txBox="1"/>
          <p:nvPr/>
        </p:nvSpPr>
        <p:spPr>
          <a:xfrm>
            <a:off x="5459496" y="3813292"/>
            <a:ext cx="1884457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1400" dirty="0"/>
              <a:t>Definition idealer Konzepte für die Vermarktung im Sinne von Qualität und Frische</a:t>
            </a:r>
            <a:endParaRPr lang="de-CH" sz="1400" dirty="0">
              <a:cs typeface="Segoe UI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FD05E2A-1A92-53EF-7DBB-C293ECFB4716}"/>
              </a:ext>
            </a:extLst>
          </p:cNvPr>
          <p:cNvGrpSpPr/>
          <p:nvPr/>
        </p:nvGrpSpPr>
        <p:grpSpPr>
          <a:xfrm>
            <a:off x="1946710" y="1351722"/>
            <a:ext cx="9950753" cy="3046345"/>
            <a:chOff x="1946710" y="1351722"/>
            <a:chExt cx="9950753" cy="3046345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9CBE74A-AA68-7EF3-28F6-550045CDF856}"/>
                </a:ext>
              </a:extLst>
            </p:cNvPr>
            <p:cNvGrpSpPr/>
            <p:nvPr/>
          </p:nvGrpSpPr>
          <p:grpSpPr>
            <a:xfrm>
              <a:off x="1946710" y="1670769"/>
              <a:ext cx="9950753" cy="2727298"/>
              <a:chOff x="1946710" y="1670769"/>
              <a:chExt cx="9950753" cy="2727298"/>
            </a:xfrm>
          </p:grpSpPr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A5B0E4A2-6C43-A3CC-A714-E56E9896EBEE}"/>
                  </a:ext>
                </a:extLst>
              </p:cNvPr>
              <p:cNvGrpSpPr/>
              <p:nvPr/>
            </p:nvGrpSpPr>
            <p:grpSpPr>
              <a:xfrm>
                <a:off x="1946710" y="1670769"/>
                <a:ext cx="9950753" cy="2727298"/>
                <a:chOff x="1975524" y="1129086"/>
                <a:chExt cx="9950753" cy="2727298"/>
              </a:xfrm>
            </p:grpSpPr>
            <p:sp>
              <p:nvSpPr>
                <p:cNvPr id="17" name="Ellipse 16">
                  <a:extLst>
                    <a:ext uri="{FF2B5EF4-FFF2-40B4-BE49-F238E27FC236}">
                      <a16:creationId xmlns:a16="http://schemas.microsoft.com/office/drawing/2014/main" id="{7631C1D6-2153-64DF-95AD-095BC478D0B3}"/>
                    </a:ext>
                  </a:extLst>
                </p:cNvPr>
                <p:cNvSpPr/>
                <p:nvPr/>
              </p:nvSpPr>
              <p:spPr>
                <a:xfrm>
                  <a:off x="1975524" y="1129086"/>
                  <a:ext cx="4178785" cy="2727298"/>
                </a:xfrm>
                <a:prstGeom prst="ellipse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DF0CA3F7-41A0-E392-7448-FA0785296CA2}"/>
                    </a:ext>
                  </a:extLst>
                </p:cNvPr>
                <p:cNvSpPr txBox="1"/>
                <p:nvPr/>
              </p:nvSpPr>
              <p:spPr>
                <a:xfrm>
                  <a:off x="5891916" y="1129086"/>
                  <a:ext cx="6034361" cy="7848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de-CH" sz="1500" dirty="0"/>
                    <a:t>«Loser» Zusammenschluss von Forschung, Produktion und Handel mit dem Ziel, die richtigen Sorten zu wählen, nachhaltig auf den Markt zu bringen und die Gefahr von Fehlentscheiden zu minimieren. </a:t>
                  </a:r>
                </a:p>
              </p:txBody>
            </p:sp>
          </p:grp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5FE797E6-B3DB-C470-1AF7-F11A34515627}"/>
                  </a:ext>
                </a:extLst>
              </p:cNvPr>
              <p:cNvCxnSpPr/>
              <p:nvPr/>
            </p:nvCxnSpPr>
            <p:spPr>
              <a:xfrm>
                <a:off x="4355999" y="1670770"/>
                <a:ext cx="1598212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F105F66-0A1B-BE26-1BF0-FE6261372FBE}"/>
                </a:ext>
              </a:extLst>
            </p:cNvPr>
            <p:cNvSpPr txBox="1"/>
            <p:nvPr/>
          </p:nvSpPr>
          <p:spPr>
            <a:xfrm>
              <a:off x="4872070" y="1351722"/>
              <a:ext cx="646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Hub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2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b="7647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Vielen Dank für das Interesse.</a:t>
            </a:r>
          </a:p>
        </p:txBody>
      </p:sp>
    </p:spTree>
    <p:extLst>
      <p:ext uri="{BB962C8B-B14F-4D97-AF65-F5344CB8AC3E}">
        <p14:creationId xmlns:p14="http://schemas.microsoft.com/office/powerpoint/2010/main" val="143748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noverde">
      <a:dk1>
        <a:sysClr val="windowText" lastClr="000000"/>
      </a:dk1>
      <a:lt1>
        <a:sysClr val="window" lastClr="FFFFFF"/>
      </a:lt1>
      <a:dk2>
        <a:srgbClr val="98774A"/>
      </a:dk2>
      <a:lt2>
        <a:srgbClr val="D7D6D4"/>
      </a:lt2>
      <a:accent1>
        <a:srgbClr val="987846"/>
      </a:accent1>
      <a:accent2>
        <a:srgbClr val="006C32"/>
      </a:accent2>
      <a:accent3>
        <a:srgbClr val="92B028"/>
      </a:accent3>
      <a:accent4>
        <a:srgbClr val="FF5A00"/>
      </a:accent4>
      <a:accent5>
        <a:srgbClr val="FF942C"/>
      </a:accent5>
      <a:accent6>
        <a:srgbClr val="D7D6D4"/>
      </a:accent6>
      <a:hlink>
        <a:srgbClr val="92B028"/>
      </a:hlink>
      <a:folHlink>
        <a:srgbClr val="92B028"/>
      </a:folHlink>
    </a:clrScheme>
    <a:fontScheme name="Inoverd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overde_vorlagen_praesentation" id="{4FAE0BD7-20F6-42B2-BF0C-04D1CC25A884}" vid="{55BFF5F3-D48B-4167-A54E-C14DD7CA86DA}"/>
    </a:ext>
  </a:extLst>
</a:theme>
</file>

<file path=ppt/theme/theme2.xml><?xml version="1.0" encoding="utf-8"?>
<a:theme xmlns:a="http://schemas.openxmlformats.org/drawingml/2006/main" name="Office">
  <a:themeElements>
    <a:clrScheme name="Inoverde">
      <a:dk1>
        <a:sysClr val="windowText" lastClr="000000"/>
      </a:dk1>
      <a:lt1>
        <a:sysClr val="window" lastClr="FFFFFF"/>
      </a:lt1>
      <a:dk2>
        <a:srgbClr val="98774A"/>
      </a:dk2>
      <a:lt2>
        <a:srgbClr val="D7D6D4"/>
      </a:lt2>
      <a:accent1>
        <a:srgbClr val="987846"/>
      </a:accent1>
      <a:accent2>
        <a:srgbClr val="006C32"/>
      </a:accent2>
      <a:accent3>
        <a:srgbClr val="92B028"/>
      </a:accent3>
      <a:accent4>
        <a:srgbClr val="FF5A00"/>
      </a:accent4>
      <a:accent5>
        <a:srgbClr val="FF942C"/>
      </a:accent5>
      <a:accent6>
        <a:srgbClr val="D7D6D4"/>
      </a:accent6>
      <a:hlink>
        <a:srgbClr val="92B028"/>
      </a:hlink>
      <a:folHlink>
        <a:srgbClr val="92B028"/>
      </a:folHlink>
    </a:clrScheme>
    <a:fontScheme name="Inoverd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noverde">
      <a:dk1>
        <a:sysClr val="windowText" lastClr="000000"/>
      </a:dk1>
      <a:lt1>
        <a:sysClr val="window" lastClr="FFFFFF"/>
      </a:lt1>
      <a:dk2>
        <a:srgbClr val="98774A"/>
      </a:dk2>
      <a:lt2>
        <a:srgbClr val="D7D6D4"/>
      </a:lt2>
      <a:accent1>
        <a:srgbClr val="987846"/>
      </a:accent1>
      <a:accent2>
        <a:srgbClr val="006C32"/>
      </a:accent2>
      <a:accent3>
        <a:srgbClr val="92B028"/>
      </a:accent3>
      <a:accent4>
        <a:srgbClr val="FF5A00"/>
      </a:accent4>
      <a:accent5>
        <a:srgbClr val="FF942C"/>
      </a:accent5>
      <a:accent6>
        <a:srgbClr val="D7D6D4"/>
      </a:accent6>
      <a:hlink>
        <a:srgbClr val="92B028"/>
      </a:hlink>
      <a:folHlink>
        <a:srgbClr val="92B028"/>
      </a:folHlink>
    </a:clrScheme>
    <a:fontScheme name="Inoverd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inoverde_vorlagen_praesentation</Template>
  <TotalTime>0</TotalTime>
  <Words>285</Words>
  <Application>Microsoft Macintosh PowerPoint</Application>
  <PresentationFormat>Breitbild</PresentationFormat>
  <Paragraphs>65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Segoe UI</vt:lpstr>
      <vt:lpstr>Symbol</vt:lpstr>
      <vt:lpstr>Office</vt:lpstr>
      <vt:lpstr>Robuste Kernobst-Sorten -  Perspektiven im Handel</vt:lpstr>
      <vt:lpstr>PowerPoint-Präsentation</vt:lpstr>
      <vt:lpstr>Anforderungen an robuste Sorten </vt:lpstr>
      <vt:lpstr>Anforderungen an robuste Sorten – Gemeinsames Ziel </vt:lpstr>
      <vt:lpstr>Robuste Sorten – Etablierung und Positionierung am Markt </vt:lpstr>
      <vt:lpstr>Robuste Sorten – Möglichkeiten zur Zusammenarbeit entlang der Wertschöpfungskette </vt:lpstr>
      <vt:lpstr>Vielen Dank für das Interesse.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Wyssenbach Samuel [Inoverde]</dc:creator>
  <cp:lastModifiedBy>Valérie Maertens</cp:lastModifiedBy>
  <cp:revision>39</cp:revision>
  <dcterms:created xsi:type="dcterms:W3CDTF">2025-05-13T05:49:21Z</dcterms:created>
  <dcterms:modified xsi:type="dcterms:W3CDTF">2025-05-20T12:45:44Z</dcterms:modified>
</cp:coreProperties>
</file>